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fntdata" ContentType="application/x-fontdata"/>
  <Default Extension="jpg" ContentType="image/jpeg"/>
  <Override PartName="/ppt/diagrams/data1.xml" ContentType="application/vnd.openxmlformats-officedocument.drawingml.diagramData+xml"/>
  <Override PartName="/ppt/diagrams/data3.xml" ContentType="application/vnd.openxmlformats-officedocument.drawingml.diagramData+xml"/>
  <Override PartName="/ppt/diagrams/data4.xml" ContentType="application/vnd.openxmlformats-officedocument.drawingml.diagramData+xml"/>
  <Override PartName="/ppt/diagrams/data5.xml" ContentType="application/vnd.openxmlformats-officedocument.drawingml.diagramData+xml"/>
  <Override PartName="/ppt/diagrams/data6.xml" ContentType="application/vnd.openxmlformats-officedocument.drawingml.diagramData+xml"/>
  <Override PartName="/ppt/diagrams/data7.xml" ContentType="application/vnd.openxmlformats-officedocument.drawingml.diagramData+xml"/>
  <Override PartName="/ppt/diagrams/data2.xml" ContentType="application/vnd.openxmlformats-officedocument.drawingml.diagramData+xml"/>
  <Override PartName="/ppt/presentation.xml" ContentType="application/vnd.openxmlformats-officedocument.presentationml.presentation.main+xml"/>
  <Override PartName="/ppt/slides/slide5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1.xml" ContentType="application/vnd.openxmlformats-officedocument.presentationml.slide+xml"/>
  <Override PartName="/ppt/slides/slide10.xml" ContentType="application/vnd.openxmlformats-officedocument.presentationml.slide+xml"/>
  <Override PartName="/ppt/slides/slide9.xml" ContentType="application/vnd.openxmlformats-officedocument.presentationml.slide+xml"/>
  <Override PartName="/ppt/slides/slide4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1.xml" ContentType="application/vnd.openxmlformats-officedocument.presentationml.slide+xml"/>
  <Override PartName="/ppt/slides/slide8.xml" ContentType="application/vnd.openxmlformats-officedocument.presentationml.slide+xml"/>
  <Override PartName="/ppt/slides/slide2.xml" ContentType="application/vnd.openxmlformats-officedocument.presentationml.slide+xml"/>
  <Override PartName="/ppt/slides/slide17.xml" ContentType="application/vnd.openxmlformats-officedocument.presentationml.slide+xml"/>
  <Override PartName="/ppt/slides/slide19.xml" ContentType="application/vnd.openxmlformats-officedocument.presentationml.slide+xml"/>
  <Override PartName="/ppt/slides/slide3.xml" ContentType="application/vnd.openxmlformats-officedocument.presentationml.slide+xml"/>
  <Override PartName="/ppt/slides/slide23.xml" ContentType="application/vnd.openxmlformats-officedocument.presentationml.slide+xml"/>
  <Override PartName="/ppt/slides/slide18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0.xml" ContentType="application/vnd.openxmlformats-officedocument.presentationml.slide+xml"/>
  <Override PartName="/ppt/notesSlides/notesSlide14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15.xml" ContentType="application/vnd.openxmlformats-officedocument.presentationml.notesSlide+xml"/>
  <Override PartName="/ppt/slideMasters/slideMaster1.xml" ContentType="application/vnd.openxmlformats-officedocument.presentationml.slideMaster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7.xml" ContentType="application/vnd.openxmlformats-officedocument.presentationml.notes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notesSlides/notesSlide1.xml" ContentType="application/vnd.openxmlformats-officedocument.presentationml.notesSlide+xml"/>
  <Override PartName="/ppt/slideLayouts/slideLayout6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4.xml" ContentType="application/vnd.openxmlformats-officedocument.presentationml.slideLayout+xml"/>
  <Override PartName="/ppt/notesSlides/notesSlide12.xml" ContentType="application/vnd.openxmlformats-officedocument.presentationml.notesSlide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4.xml" ContentType="application/vnd.openxmlformats-officedocument.presentationml.notesSlide+xml"/>
  <Override PartName="/ppt/diagrams/drawing7.xml" ContentType="application/vnd.ms-office.drawingml.diagramDrawing+xml"/>
  <Override PartName="/ppt/charts/chart1.xml" ContentType="application/vnd.openxmlformats-officedocument.drawingml.chart+xml"/>
  <Override PartName="/ppt/notesMasters/notesMaster1.xml" ContentType="application/vnd.openxmlformats-officedocument.presentationml.notesMaster+xml"/>
  <Override PartName="/ppt/diagrams/quickStyle7.xml" ContentType="application/vnd.openxmlformats-officedocument.drawingml.diagramStyle+xml"/>
  <Override PartName="/ppt/diagrams/quickStyle4.xml" ContentType="application/vnd.openxmlformats-officedocument.drawingml.diagramStyle+xml"/>
  <Override PartName="/ppt/diagrams/layout4.xml" ContentType="application/vnd.openxmlformats-officedocument.drawingml.diagramLayout+xml"/>
  <Override PartName="/ppt/diagrams/drawing3.xml" ContentType="application/vnd.ms-office.drawingml.diagramDrawing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diagrams/colors3.xml" ContentType="application/vnd.openxmlformats-officedocument.drawingml.diagramColors+xml"/>
  <Override PartName="/ppt/diagrams/quickStyle3.xml" ContentType="application/vnd.openxmlformats-officedocument.drawingml.diagramStyle+xml"/>
  <Override PartName="/ppt/diagrams/layout3.xml" ContentType="application/vnd.openxmlformats-officedocument.drawingml.diagramLayout+xml"/>
  <Override PartName="/ppt/diagrams/layout1.xml" ContentType="application/vnd.openxmlformats-officedocument.drawingml.diagramLayout+xml"/>
  <Override PartName="/ppt/theme/theme2.xml" ContentType="application/vnd.openxmlformats-officedocument.theme+xml"/>
  <Override PartName="/ppt/theme/theme1.xml" ContentType="application/vnd.openxmlformats-officedocument.theme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rawing2.xml" ContentType="application/vnd.ms-office.drawingml.diagramDrawing+xml"/>
  <Override PartName="/ppt/diagrams/colors2.xml" ContentType="application/vnd.openxmlformats-officedocument.drawingml.diagramColors+xml"/>
  <Override PartName="/ppt/diagrams/quickStyle2.xml" ContentType="application/vnd.openxmlformats-officedocument.drawingml.diagramStyle+xml"/>
  <Override PartName="/ppt/diagrams/layout2.xml" ContentType="application/vnd.openxmlformats-officedocument.drawingml.diagramLayout+xml"/>
  <Override PartName="/ppt/diagrams/colors7.xml" ContentType="application/vnd.openxmlformats-officedocument.drawingml.diagramColors+xml"/>
  <Override PartName="/ppt/diagrams/layout5.xml" ContentType="application/vnd.openxmlformats-officedocument.drawingml.diagramLayout+xml"/>
  <Override PartName="/ppt/diagrams/colors5.xml" ContentType="application/vnd.openxmlformats-officedocument.drawingml.diagramColors+xml"/>
  <Override PartName="/ppt/diagrams/drawing6.xml" ContentType="application/vnd.ms-office.drawingml.diagramDrawing+xml"/>
  <Override PartName="/ppt/diagrams/colors6.xml" ContentType="application/vnd.openxmlformats-officedocument.drawingml.diagramColors+xml"/>
  <Override PartName="/ppt/diagrams/quickStyle5.xml" ContentType="application/vnd.openxmlformats-officedocument.drawingml.diagramStyle+xml"/>
  <Override PartName="/ppt/diagrams/layout6.xml" ContentType="application/vnd.openxmlformats-officedocument.drawingml.diagramLayout+xml"/>
  <Override PartName="/ppt/diagrams/layout7.xml" ContentType="application/vnd.openxmlformats-officedocument.drawingml.diagramLayout+xml"/>
  <Override PartName="/ppt/diagrams/quickStyle6.xml" ContentType="application/vnd.openxmlformats-officedocument.drawingml.diagramStyle+xml"/>
  <Override PartName="/ppt/diagrams/drawing5.xml" ContentType="application/vnd.ms-office.drawingml.diagramDrawing+xml"/>
  <Override PartName="/ppt/tableStyles.xml" ContentType="application/vnd.openxmlformats-officedocument.presentationml.tableStyles+xml"/>
  <Override PartName="/ppt/viewProps.xml" ContentType="application/vnd.openxmlformats-officedocument.presentationml.viewProps+xml"/>
  <Override PartName="/ppt/presProps.xml" ContentType="application/vnd.openxmlformats-officedocument.presentationml.presProps+xml"/>
  <Override PartName="/docProps/core.xml" ContentType="application/vnd.openxmlformats-package.core-properties+xml"/>
  <Override PartName="/docProps/app.xml" ContentType="application/vnd.openxmlformats-officedocument.extended-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trictFirstAndLastChars="0" embedTrueTypeFonts="1" saveSubsetFonts="1" autoCompressPictures="0">
  <p:sldMasterIdLst>
    <p:sldMasterId id="2147483658" r:id="rId1"/>
  </p:sldMasterIdLst>
  <p:notesMasterIdLst>
    <p:notesMasterId r:id="rId25"/>
  </p:notesMasterIdLst>
  <p:sldIdLst>
    <p:sldId id="256" r:id="rId2"/>
    <p:sldId id="257" r:id="rId3"/>
    <p:sldId id="258" r:id="rId4"/>
    <p:sldId id="259" r:id="rId5"/>
    <p:sldId id="260" r:id="rId6"/>
    <p:sldId id="285" r:id="rId7"/>
    <p:sldId id="261" r:id="rId8"/>
    <p:sldId id="286" r:id="rId9"/>
    <p:sldId id="262" r:id="rId10"/>
    <p:sldId id="287" r:id="rId11"/>
    <p:sldId id="294" r:id="rId12"/>
    <p:sldId id="293" r:id="rId13"/>
    <p:sldId id="291" r:id="rId14"/>
    <p:sldId id="263" r:id="rId15"/>
    <p:sldId id="267" r:id="rId16"/>
    <p:sldId id="289" r:id="rId17"/>
    <p:sldId id="268" r:id="rId18"/>
    <p:sldId id="270" r:id="rId19"/>
    <p:sldId id="288" r:id="rId20"/>
    <p:sldId id="271" r:id="rId21"/>
    <p:sldId id="274" r:id="rId22"/>
    <p:sldId id="275" r:id="rId23"/>
    <p:sldId id="279" r:id="rId24"/>
  </p:sldIdLst>
  <p:sldSz cx="9144000" cy="5143500" type="screen16x9"/>
  <p:notesSz cx="6858000" cy="9144000"/>
  <p:embeddedFontLst>
    <p:embeddedFont>
      <p:font typeface="Amatic SC" charset="0"/>
      <p:regular r:id="rId26"/>
      <p:bold r:id="rId27"/>
    </p:embeddedFont>
    <p:embeddedFont>
      <p:font typeface="Inconsolata" charset="0"/>
      <p:regular r:id="rId28"/>
      <p:bold r:id="rId29"/>
    </p:embeddedFont>
    <p:embeddedFont>
      <p:font typeface="Nixie One" charset="0"/>
      <p:regular r:id="rId30"/>
    </p:embeddedFont>
    <p:embeddedFont>
      <p:font typeface="Cambria" pitchFamily="18" charset="0"/>
      <p:regular r:id="rId31"/>
      <p:bold r:id="rId32"/>
      <p:italic r:id="rId33"/>
      <p:boldItalic r:id="rId34"/>
    </p:embeddedFont>
    <p:embeddedFont>
      <p:font typeface="Baskerville Old Face" pitchFamily="18" charset="0"/>
      <p:regular r:id="rId35"/>
    </p:embeddedFont>
    <p:embeddedFont>
      <p:font typeface="Aharoni" pitchFamily="2" charset="-79"/>
      <p:bold r:id="rId36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99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491495AE-1A78-4EF2-BB0B-EC895A561F86}">
  <a:tblStyle styleId="{491495AE-1A78-4EF2-BB0B-EC895A561F86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116" d="100"/>
          <a:sy n="116" d="100"/>
        </p:scale>
        <p:origin x="-654" y="-258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font" Target="fonts/font1.fntdata"/><Relationship Id="rId39" Type="http://schemas.openxmlformats.org/officeDocument/2006/relationships/theme" Target="theme/theme1.xml"/><Relationship Id="rId21" Type="http://schemas.openxmlformats.org/officeDocument/2006/relationships/slide" Target="slides/slide20.xml"/><Relationship Id="rId34" Type="http://schemas.openxmlformats.org/officeDocument/2006/relationships/font" Target="fonts/font9.fntdata"/><Relationship Id="rId42" Type="http://schemas.openxmlformats.org/officeDocument/2006/relationships/customXml" Target="../customXml/item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font" Target="fonts/font4.fntdata"/><Relationship Id="rId41" Type="http://schemas.openxmlformats.org/officeDocument/2006/relationships/customXml" Target="../customXml/item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font" Target="fonts/font7.fntdata"/><Relationship Id="rId37" Type="http://schemas.openxmlformats.org/officeDocument/2006/relationships/presProps" Target="presProps.xml"/><Relationship Id="rId40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font" Target="fonts/font3.fntdata"/><Relationship Id="rId36" Type="http://schemas.openxmlformats.org/officeDocument/2006/relationships/font" Target="fonts/font11.fntdata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font" Target="fonts/font6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font" Target="fonts/font2.fntdata"/><Relationship Id="rId30" Type="http://schemas.openxmlformats.org/officeDocument/2006/relationships/font" Target="fonts/font5.fntdata"/><Relationship Id="rId35" Type="http://schemas.openxmlformats.org/officeDocument/2006/relationships/font" Target="fonts/font10.fntdata"/><Relationship Id="rId43" Type="http://schemas.openxmlformats.org/officeDocument/2006/relationships/customXml" Target="../customXml/item3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notesMaster" Target="notesMasters/notesMaster1.xml"/><Relationship Id="rId33" Type="http://schemas.openxmlformats.org/officeDocument/2006/relationships/font" Target="fonts/font8.fntdata"/><Relationship Id="rId38" Type="http://schemas.openxmlformats.org/officeDocument/2006/relationships/viewProps" Target="viewProps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SBDS\Desktop\Copia%20de%20Copia%20de%20Copia%20de%20Herramienta_de_Identificacion_de_Proyectos_1.xlsx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O"/>
  <c:roundedCorners val="0"/>
  <mc:AlternateContent xmlns:mc="http://schemas.openxmlformats.org/markup-compatibility/2006">
    <mc:Choice xmlns:c14="http://schemas.microsoft.com/office/drawing/2007/8/2/chart" Requires="c14">
      <c14:style val="126"/>
    </mc:Choice>
    <mc:Fallback>
      <c:style val="26"/>
    </mc:Fallback>
  </mc:AlternateContent>
  <c:chart>
    <c:autoTitleDeleted val="1"/>
    <c:plotArea>
      <c:layout>
        <c:manualLayout>
          <c:layoutTarget val="inner"/>
          <c:xMode val="edge"/>
          <c:yMode val="edge"/>
          <c:x val="0.21634227603280543"/>
          <c:y val="2.024845330515344E-2"/>
          <c:w val="0.39449247509802698"/>
          <c:h val="0.93574575850706077"/>
        </c:manualLayout>
      </c:layout>
      <c:pieChart>
        <c:varyColors val="1"/>
        <c:ser>
          <c:idx val="0"/>
          <c:order val="0"/>
          <c:dLbls>
            <c:showLegendKey val="0"/>
            <c:showVal val="0"/>
            <c:showCatName val="0"/>
            <c:showSerName val="0"/>
            <c:showPercent val="1"/>
            <c:showBubbleSize val="0"/>
            <c:showLeaderLines val="1"/>
          </c:dLbls>
          <c:cat>
            <c:strRef>
              <c:f>Hoja3!$S$2:$S$7</c:f>
              <c:strCache>
                <c:ptCount val="6"/>
                <c:pt idx="0">
                  <c:v>Cultura</c:v>
                </c:pt>
                <c:pt idx="1">
                  <c:v>Deporte</c:v>
                </c:pt>
                <c:pt idx="2">
                  <c:v>Educación</c:v>
                </c:pt>
                <c:pt idx="3">
                  <c:v>Salud R. Subsidiado</c:v>
                </c:pt>
                <c:pt idx="4">
                  <c:v>Atención grupos vulnerables</c:v>
                </c:pt>
                <c:pt idx="5">
                  <c:v>Infraestructura (transversal)</c:v>
                </c:pt>
              </c:strCache>
            </c:strRef>
          </c:cat>
          <c:val>
            <c:numRef>
              <c:f>Hoja3!$T$2:$T$7</c:f>
              <c:numCache>
                <c:formatCode>"$"#,##0_);[Red]\("$"#,##0\)</c:formatCode>
                <c:ptCount val="6"/>
                <c:pt idx="0">
                  <c:v>37937109</c:v>
                </c:pt>
                <c:pt idx="1">
                  <c:v>37977720</c:v>
                </c:pt>
                <c:pt idx="2">
                  <c:v>87237583</c:v>
                </c:pt>
                <c:pt idx="3">
                  <c:v>208074990</c:v>
                </c:pt>
                <c:pt idx="4">
                  <c:v>49500000</c:v>
                </c:pt>
                <c:pt idx="5">
                  <c:v>3254608258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1"/>
          <c:showBubbleSize val="0"/>
          <c:showLeaderLines val="1"/>
        </c:dLbls>
        <c:firstSliceAng val="0"/>
      </c:pieChart>
    </c:plotArea>
    <c:legend>
      <c:legendPos val="r"/>
      <c:layout>
        <c:manualLayout>
          <c:xMode val="edge"/>
          <c:yMode val="edge"/>
          <c:x val="0.72665389156380011"/>
          <c:y val="9.2192642828125212E-3"/>
          <c:w val="0.26228151604663563"/>
          <c:h val="0.96941239945128288"/>
        </c:manualLayout>
      </c:layout>
      <c:overlay val="0"/>
      <c:txPr>
        <a:bodyPr/>
        <a:lstStyle/>
        <a:p>
          <a:pPr>
            <a:defRPr sz="1600"/>
          </a:pPr>
          <a:endParaRPr lang="es-CO"/>
        </a:p>
      </c:txPr>
    </c:legend>
    <c:plotVisOnly val="1"/>
    <c:dispBlanksAs val="gap"/>
    <c:showDLblsOverMax val="0"/>
  </c:chart>
  <c:externalData r:id="rId1">
    <c:autoUpdate val="0"/>
  </c:externalData>
</c:chartSpace>
</file>

<file path=ppt/diagrams/_rels/data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image" Target="../media/image6.png"/></Relationships>
</file>

<file path=ppt/diagrams/_rels/data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image" Target="../media/image27.png"/><Relationship Id="rId4" Type="http://schemas.openxmlformats.org/officeDocument/2006/relationships/image" Target="../media/image30.png"/></Relationships>
</file>

<file path=ppt/diagrams/_rels/drawing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image" Target="../media/image6.png"/></Relationships>
</file>

<file path=ppt/diagrams/_rels/drawing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image" Target="../media/image27.png"/><Relationship Id="rId4" Type="http://schemas.openxmlformats.org/officeDocument/2006/relationships/image" Target="../media/image30.pn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5">
  <dgm:title val=""/>
  <dgm:desc val=""/>
  <dgm:catLst>
    <dgm:cat type="colorful" pri="10500"/>
  </dgm:catLst>
  <dgm:styleLbl name="node0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5"/>
      <a:schemeClr val="accent6"/>
    </dgm:fillClrLst>
    <dgm:linClrLst>
      <a:schemeClr val="accent5"/>
      <a:schemeClr val="accent6"/>
    </dgm:linClrLst>
    <dgm:effectClrLst/>
    <dgm:txLinClrLst/>
    <dgm:txFillClrLst/>
    <dgm:txEffectClrLst/>
  </dgm:styleLbl>
  <dgm:styleLbl name="ln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5"/>
    </dgm:fillClrLst>
    <dgm:linClrLst meth="repeat">
      <a:schemeClr val="accent5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6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7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5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5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5">
        <a:tint val="50000"/>
        <a:alpha val="4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5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colorful5">
  <dgm:title val=""/>
  <dgm:desc val=""/>
  <dgm:catLst>
    <dgm:cat type="colorful" pri="10500"/>
  </dgm:catLst>
  <dgm:styleLbl name="node0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5"/>
      <a:schemeClr val="accent6"/>
    </dgm:fillClrLst>
    <dgm:linClrLst>
      <a:schemeClr val="accent5"/>
      <a:schemeClr val="accent6"/>
    </dgm:linClrLst>
    <dgm:effectClrLst/>
    <dgm:txLinClrLst/>
    <dgm:txFillClrLst/>
    <dgm:txEffectClrLst/>
  </dgm:styleLbl>
  <dgm:styleLbl name="ln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5"/>
    </dgm:fillClrLst>
    <dgm:linClrLst meth="repeat">
      <a:schemeClr val="accent5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6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7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5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5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5">
        <a:tint val="50000"/>
        <a:alpha val="4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5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6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7.xml><?xml version="1.0" encoding="utf-8"?>
<dgm:colorsDef xmlns:dgm="http://schemas.openxmlformats.org/drawingml/2006/diagram" xmlns:a="http://schemas.openxmlformats.org/drawingml/2006/main" uniqueId="urn:microsoft.com/office/officeart/2005/8/colors/colorful3">
  <dgm:title val=""/>
  <dgm:desc val=""/>
  <dgm:catLst>
    <dgm:cat type="colorful" pri="103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3"/>
      <a:schemeClr val="accent4"/>
    </dgm:fillClrLst>
    <dgm:linClrLst>
      <a:schemeClr val="accent3"/>
      <a:schemeClr val="accent4"/>
    </dgm:linClrLst>
    <dgm:effectClrLst/>
    <dgm:txLinClrLst/>
    <dgm:txFillClrLst/>
    <dgm:txEffectClrLst/>
  </dgm:styleLbl>
  <dgm:styleLbl name="lnNode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3">
        <a:alpha val="50000"/>
      </a:schemeClr>
      <a:schemeClr val="accent4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3">
        <a:tint val="50000"/>
      </a:schemeClr>
      <a:schemeClr val="accent4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3">
        <a:tint val="50000"/>
      </a:schemeClr>
      <a:schemeClr val="accent4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3">
        <a:tint val="50000"/>
      </a:schemeClr>
      <a:schemeClr val="accent4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3"/>
      <a:schemeClr val="accent4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3"/>
    </dgm:fillClrLst>
    <dgm:linClrLst meth="repeat">
      <a:schemeClr val="accent3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3"/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3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3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3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3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723A5744-32B6-4BE6-9B56-651C91BC0CBF}" type="doc">
      <dgm:prSet loTypeId="urn:microsoft.com/office/officeart/2005/8/layout/cycle2" loCatId="cycle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s-ES"/>
        </a:p>
      </dgm:t>
    </dgm:pt>
    <dgm:pt modelId="{D597F11C-1EEB-4393-A00E-C3A0E5CA74DB}">
      <dgm:prSet phldrT="[Texto]" custT="1"/>
      <dgm:spPr/>
      <dgm:t>
        <a:bodyPr/>
        <a:lstStyle/>
        <a:p>
          <a:r>
            <a:rPr lang="es-ES" sz="2000" b="1" dirty="0" smtClean="0">
              <a:latin typeface="Baskerville Old Face" panose="02020602080505020303" pitchFamily="18" charset="0"/>
              <a:cs typeface="Amatic SC" panose="020B0604020202020204" charset="-79"/>
            </a:rPr>
            <a:t>Salud</a:t>
          </a:r>
          <a:endParaRPr lang="es-ES" sz="2000" b="1" dirty="0">
            <a:latin typeface="Baskerville Old Face" panose="02020602080505020303" pitchFamily="18" charset="0"/>
            <a:cs typeface="Amatic SC" panose="020B0604020202020204" charset="-79"/>
          </a:endParaRPr>
        </a:p>
      </dgm:t>
    </dgm:pt>
    <dgm:pt modelId="{6D42B4BD-680A-4535-9275-05FCFF38D459}" type="parTrans" cxnId="{E3EB5056-F5E9-487E-BA14-D54BAD130DEF}">
      <dgm:prSet/>
      <dgm:spPr/>
      <dgm:t>
        <a:bodyPr/>
        <a:lstStyle/>
        <a:p>
          <a:endParaRPr lang="es-ES"/>
        </a:p>
      </dgm:t>
    </dgm:pt>
    <dgm:pt modelId="{3D29DF3D-9FEF-4CFF-9349-7FE2EA728383}" type="sibTrans" cxnId="{E3EB5056-F5E9-487E-BA14-D54BAD130DEF}">
      <dgm:prSet custT="1"/>
      <dgm:spPr/>
      <dgm:t>
        <a:bodyPr/>
        <a:lstStyle/>
        <a:p>
          <a:endParaRPr lang="es-ES" sz="2000">
            <a:latin typeface="Amatic SC" panose="020B0604020202020204" charset="-79"/>
            <a:cs typeface="Amatic SC" panose="020B0604020202020204" charset="-79"/>
          </a:endParaRPr>
        </a:p>
      </dgm:t>
    </dgm:pt>
    <dgm:pt modelId="{BF0A90E6-5B6A-4B9D-AFBA-8E6E164BA3D7}">
      <dgm:prSet phldrT="[Texto]" custT="1"/>
      <dgm:spPr/>
      <dgm:t>
        <a:bodyPr/>
        <a:lstStyle/>
        <a:p>
          <a:r>
            <a:rPr lang="es-ES" sz="1600" b="1" dirty="0" smtClean="0">
              <a:latin typeface="Baskerville Old Face" panose="02020602080505020303" pitchFamily="18" charset="0"/>
              <a:cs typeface="Amatic SC" panose="020B0604020202020204" charset="-79"/>
            </a:rPr>
            <a:t>Educación</a:t>
          </a:r>
          <a:endParaRPr lang="es-ES" sz="1600" b="1" dirty="0">
            <a:latin typeface="Baskerville Old Face" panose="02020602080505020303" pitchFamily="18" charset="0"/>
            <a:cs typeface="Amatic SC" panose="020B0604020202020204" charset="-79"/>
          </a:endParaRPr>
        </a:p>
      </dgm:t>
    </dgm:pt>
    <dgm:pt modelId="{78176A8B-6383-4508-A852-ED077D546477}" type="parTrans" cxnId="{12AAC64B-8398-4457-AAA5-911E07933CAF}">
      <dgm:prSet/>
      <dgm:spPr/>
      <dgm:t>
        <a:bodyPr/>
        <a:lstStyle/>
        <a:p>
          <a:endParaRPr lang="es-ES"/>
        </a:p>
      </dgm:t>
    </dgm:pt>
    <dgm:pt modelId="{D6999CA9-BACC-4B1A-B297-0E0447759F1E}" type="sibTrans" cxnId="{12AAC64B-8398-4457-AAA5-911E07933CAF}">
      <dgm:prSet custT="1"/>
      <dgm:spPr/>
      <dgm:t>
        <a:bodyPr/>
        <a:lstStyle/>
        <a:p>
          <a:endParaRPr lang="es-ES" sz="2000">
            <a:latin typeface="Amatic SC" panose="020B0604020202020204" charset="-79"/>
            <a:cs typeface="Amatic SC" panose="020B0604020202020204" charset="-79"/>
          </a:endParaRPr>
        </a:p>
      </dgm:t>
    </dgm:pt>
    <dgm:pt modelId="{BEA7E307-BF5C-4F58-82E1-A64DA346BEA3}">
      <dgm:prSet phldrT="[Texto]" custT="1"/>
      <dgm:spPr/>
      <dgm:t>
        <a:bodyPr/>
        <a:lstStyle/>
        <a:p>
          <a:r>
            <a:rPr lang="es-ES" sz="2000" b="1" dirty="0" smtClean="0">
              <a:latin typeface="Baskerville Old Face" panose="02020602080505020303" pitchFamily="18" charset="0"/>
              <a:cs typeface="Amatic SC" panose="020B0604020202020204" charset="-79"/>
            </a:rPr>
            <a:t>Cultura</a:t>
          </a:r>
          <a:endParaRPr lang="es-ES" sz="2000" b="1" dirty="0">
            <a:latin typeface="Baskerville Old Face" panose="02020602080505020303" pitchFamily="18" charset="0"/>
            <a:cs typeface="Amatic SC" panose="020B0604020202020204" charset="-79"/>
          </a:endParaRPr>
        </a:p>
      </dgm:t>
    </dgm:pt>
    <dgm:pt modelId="{0BD775C4-D56E-415D-A6D0-43BF8D094AE0}" type="parTrans" cxnId="{84665FC4-9F79-4754-8E37-5DE4F373CC6D}">
      <dgm:prSet/>
      <dgm:spPr/>
      <dgm:t>
        <a:bodyPr/>
        <a:lstStyle/>
        <a:p>
          <a:endParaRPr lang="es-ES"/>
        </a:p>
      </dgm:t>
    </dgm:pt>
    <dgm:pt modelId="{65A1BD75-2C37-459F-8D56-ADBD6E27587E}" type="sibTrans" cxnId="{84665FC4-9F79-4754-8E37-5DE4F373CC6D}">
      <dgm:prSet custT="1"/>
      <dgm:spPr/>
      <dgm:t>
        <a:bodyPr/>
        <a:lstStyle/>
        <a:p>
          <a:endParaRPr lang="es-ES" sz="2000">
            <a:latin typeface="Amatic SC" panose="020B0604020202020204" charset="-79"/>
            <a:cs typeface="Amatic SC" panose="020B0604020202020204" charset="-79"/>
          </a:endParaRPr>
        </a:p>
      </dgm:t>
    </dgm:pt>
    <dgm:pt modelId="{4F50F690-DCE5-4EE3-94F4-BB1D484035B7}">
      <dgm:prSet phldrT="[Texto]" custT="1"/>
      <dgm:spPr/>
      <dgm:t>
        <a:bodyPr/>
        <a:lstStyle/>
        <a:p>
          <a:r>
            <a:rPr lang="es-ES" sz="1200" b="1" dirty="0" smtClean="0">
              <a:latin typeface="Amatic SC" panose="020B0604020202020204" charset="-79"/>
              <a:cs typeface="Amatic SC" panose="020B0604020202020204" charset="-79"/>
            </a:rPr>
            <a:t>Deporte y Recreación</a:t>
          </a:r>
          <a:endParaRPr lang="es-ES" sz="1200" b="1" dirty="0">
            <a:latin typeface="Amatic SC" panose="020B0604020202020204" charset="-79"/>
            <a:cs typeface="Amatic SC" panose="020B0604020202020204" charset="-79"/>
          </a:endParaRPr>
        </a:p>
      </dgm:t>
    </dgm:pt>
    <dgm:pt modelId="{EFD75370-8F57-415B-9D6D-77507EE05AAC}" type="parTrans" cxnId="{FF797516-085E-4100-B84A-1B64BE734732}">
      <dgm:prSet/>
      <dgm:spPr/>
      <dgm:t>
        <a:bodyPr/>
        <a:lstStyle/>
        <a:p>
          <a:endParaRPr lang="es-ES"/>
        </a:p>
      </dgm:t>
    </dgm:pt>
    <dgm:pt modelId="{F45C28EE-0383-4399-B152-F80F2B1EDF4A}" type="sibTrans" cxnId="{FF797516-085E-4100-B84A-1B64BE734732}">
      <dgm:prSet custT="1"/>
      <dgm:spPr/>
      <dgm:t>
        <a:bodyPr/>
        <a:lstStyle/>
        <a:p>
          <a:endParaRPr lang="es-ES" sz="2000">
            <a:latin typeface="Amatic SC" panose="020B0604020202020204" charset="-79"/>
            <a:cs typeface="Amatic SC" panose="020B0604020202020204" charset="-79"/>
          </a:endParaRPr>
        </a:p>
      </dgm:t>
    </dgm:pt>
    <dgm:pt modelId="{2752E621-151E-4681-9851-0FD8532015D8}">
      <dgm:prSet phldrT="[Texto]" custT="1"/>
      <dgm:spPr/>
      <dgm:t>
        <a:bodyPr/>
        <a:lstStyle/>
        <a:p>
          <a:r>
            <a:rPr lang="es-ES" sz="1400" b="1" dirty="0" smtClean="0">
              <a:latin typeface="Baskerville Old Face" panose="02020602080505020303" pitchFamily="18" charset="0"/>
              <a:cs typeface="Amatic SC" panose="020B0604020202020204" charset="-79"/>
            </a:rPr>
            <a:t>Grupos Vulnerables</a:t>
          </a:r>
          <a:endParaRPr lang="es-ES" sz="1400" b="1" dirty="0">
            <a:latin typeface="Baskerville Old Face" panose="02020602080505020303" pitchFamily="18" charset="0"/>
            <a:cs typeface="Amatic SC" panose="020B0604020202020204" charset="-79"/>
          </a:endParaRPr>
        </a:p>
      </dgm:t>
    </dgm:pt>
    <dgm:pt modelId="{538EFC58-6319-4DB2-B0E0-7175DCD74723}" type="parTrans" cxnId="{5012D8F8-6C60-4AF7-9315-BBB4B065E819}">
      <dgm:prSet/>
      <dgm:spPr/>
      <dgm:t>
        <a:bodyPr/>
        <a:lstStyle/>
        <a:p>
          <a:endParaRPr lang="es-ES"/>
        </a:p>
      </dgm:t>
    </dgm:pt>
    <dgm:pt modelId="{F6B9A36A-2DA2-4B4F-9757-1056B4D4A298}" type="sibTrans" cxnId="{5012D8F8-6C60-4AF7-9315-BBB4B065E819}">
      <dgm:prSet custT="1"/>
      <dgm:spPr/>
      <dgm:t>
        <a:bodyPr/>
        <a:lstStyle/>
        <a:p>
          <a:endParaRPr lang="es-ES" sz="2000">
            <a:latin typeface="Amatic SC" panose="020B0604020202020204" charset="-79"/>
            <a:cs typeface="Amatic SC" panose="020B0604020202020204" charset="-79"/>
          </a:endParaRPr>
        </a:p>
      </dgm:t>
    </dgm:pt>
    <dgm:pt modelId="{30CB95B0-B143-429B-A479-65B91F164ECB}" type="pres">
      <dgm:prSet presAssocID="{723A5744-32B6-4BE6-9B56-651C91BC0CBF}" presName="cycle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s-ES"/>
        </a:p>
      </dgm:t>
    </dgm:pt>
    <dgm:pt modelId="{4F46E92F-13E9-4FD4-B514-33AA9B13CAC7}" type="pres">
      <dgm:prSet presAssocID="{D597F11C-1EEB-4393-A00E-C3A0E5CA74DB}" presName="node" presStyleLbl="node1" presStyleIdx="0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AA8C3567-DB60-4B5B-A756-656A15147DFA}" type="pres">
      <dgm:prSet presAssocID="{3D29DF3D-9FEF-4CFF-9349-7FE2EA728383}" presName="sibTrans" presStyleLbl="sibTrans2D1" presStyleIdx="0" presStyleCnt="5"/>
      <dgm:spPr/>
      <dgm:t>
        <a:bodyPr/>
        <a:lstStyle/>
        <a:p>
          <a:endParaRPr lang="es-ES"/>
        </a:p>
      </dgm:t>
    </dgm:pt>
    <dgm:pt modelId="{128938DC-87F7-454E-A2F2-1B6A6EF2A97A}" type="pres">
      <dgm:prSet presAssocID="{3D29DF3D-9FEF-4CFF-9349-7FE2EA728383}" presName="connectorText" presStyleLbl="sibTrans2D1" presStyleIdx="0" presStyleCnt="5"/>
      <dgm:spPr/>
      <dgm:t>
        <a:bodyPr/>
        <a:lstStyle/>
        <a:p>
          <a:endParaRPr lang="es-ES"/>
        </a:p>
      </dgm:t>
    </dgm:pt>
    <dgm:pt modelId="{08820F79-57B3-4AFD-9E8A-6580F06FC16C}" type="pres">
      <dgm:prSet presAssocID="{BF0A90E6-5B6A-4B9D-AFBA-8E6E164BA3D7}" presName="node" presStyleLbl="node1" presStyleIdx="1" presStyleCnt="5" custScaleX="10907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333A0CFB-6F2C-41EC-9B3F-20A542EFA352}" type="pres">
      <dgm:prSet presAssocID="{D6999CA9-BACC-4B1A-B297-0E0447759F1E}" presName="sibTrans" presStyleLbl="sibTrans2D1" presStyleIdx="1" presStyleCnt="5"/>
      <dgm:spPr/>
      <dgm:t>
        <a:bodyPr/>
        <a:lstStyle/>
        <a:p>
          <a:endParaRPr lang="es-ES"/>
        </a:p>
      </dgm:t>
    </dgm:pt>
    <dgm:pt modelId="{AD8A310F-84BC-445C-9947-CB70D6C438A1}" type="pres">
      <dgm:prSet presAssocID="{D6999CA9-BACC-4B1A-B297-0E0447759F1E}" presName="connectorText" presStyleLbl="sibTrans2D1" presStyleIdx="1" presStyleCnt="5"/>
      <dgm:spPr/>
      <dgm:t>
        <a:bodyPr/>
        <a:lstStyle/>
        <a:p>
          <a:endParaRPr lang="es-ES"/>
        </a:p>
      </dgm:t>
    </dgm:pt>
    <dgm:pt modelId="{43CA3B94-CFD1-458A-AA57-222776807665}" type="pres">
      <dgm:prSet presAssocID="{BEA7E307-BF5C-4F58-82E1-A64DA346BEA3}" presName="node" presStyleLbl="node1" presStyleIdx="2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EFD99EA-C9F7-4CCE-BCA1-94478C9335DF}" type="pres">
      <dgm:prSet presAssocID="{65A1BD75-2C37-459F-8D56-ADBD6E27587E}" presName="sibTrans" presStyleLbl="sibTrans2D1" presStyleIdx="2" presStyleCnt="5"/>
      <dgm:spPr/>
      <dgm:t>
        <a:bodyPr/>
        <a:lstStyle/>
        <a:p>
          <a:endParaRPr lang="es-ES"/>
        </a:p>
      </dgm:t>
    </dgm:pt>
    <dgm:pt modelId="{28BE2791-FEFF-477B-BB74-589960F3D642}" type="pres">
      <dgm:prSet presAssocID="{65A1BD75-2C37-459F-8D56-ADBD6E27587E}" presName="connectorText" presStyleLbl="sibTrans2D1" presStyleIdx="2" presStyleCnt="5"/>
      <dgm:spPr/>
      <dgm:t>
        <a:bodyPr/>
        <a:lstStyle/>
        <a:p>
          <a:endParaRPr lang="es-ES"/>
        </a:p>
      </dgm:t>
    </dgm:pt>
    <dgm:pt modelId="{48B5144B-814B-4265-91AA-935130793D45}" type="pres">
      <dgm:prSet presAssocID="{4F50F690-DCE5-4EE3-94F4-BB1D484035B7}" presName="node" presStyleLbl="node1" presStyleIdx="3" presStyleCnt="5" custScaleX="11350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84D3DFE4-92E1-48BA-A21F-CB3C182DF8EB}" type="pres">
      <dgm:prSet presAssocID="{F45C28EE-0383-4399-B152-F80F2B1EDF4A}" presName="sibTrans" presStyleLbl="sibTrans2D1" presStyleIdx="3" presStyleCnt="5"/>
      <dgm:spPr/>
      <dgm:t>
        <a:bodyPr/>
        <a:lstStyle/>
        <a:p>
          <a:endParaRPr lang="es-ES"/>
        </a:p>
      </dgm:t>
    </dgm:pt>
    <dgm:pt modelId="{CA8EFA58-712D-4CC0-84D0-D0CCA0AA8E6F}" type="pres">
      <dgm:prSet presAssocID="{F45C28EE-0383-4399-B152-F80F2B1EDF4A}" presName="connectorText" presStyleLbl="sibTrans2D1" presStyleIdx="3" presStyleCnt="5"/>
      <dgm:spPr/>
      <dgm:t>
        <a:bodyPr/>
        <a:lstStyle/>
        <a:p>
          <a:endParaRPr lang="es-ES"/>
        </a:p>
      </dgm:t>
    </dgm:pt>
    <dgm:pt modelId="{3ECFA8C4-655F-4EC7-8AE5-7D0E71B6F82D}" type="pres">
      <dgm:prSet presAssocID="{2752E621-151E-4681-9851-0FD8532015D8}" presName="node" presStyleLbl="node1" presStyleIdx="4" presStyleCnt="5" custScaleX="107846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5755C99F-BD66-42F8-8DA6-8D1EEAB8B10E}" type="pres">
      <dgm:prSet presAssocID="{F6B9A36A-2DA2-4B4F-9757-1056B4D4A298}" presName="sibTrans" presStyleLbl="sibTrans2D1" presStyleIdx="4" presStyleCnt="5"/>
      <dgm:spPr/>
      <dgm:t>
        <a:bodyPr/>
        <a:lstStyle/>
        <a:p>
          <a:endParaRPr lang="es-ES"/>
        </a:p>
      </dgm:t>
    </dgm:pt>
    <dgm:pt modelId="{EEFA3910-23CD-475C-AB69-2572D03C5417}" type="pres">
      <dgm:prSet presAssocID="{F6B9A36A-2DA2-4B4F-9757-1056B4D4A298}" presName="connectorText" presStyleLbl="sibTrans2D1" presStyleIdx="4" presStyleCnt="5"/>
      <dgm:spPr/>
      <dgm:t>
        <a:bodyPr/>
        <a:lstStyle/>
        <a:p>
          <a:endParaRPr lang="es-ES"/>
        </a:p>
      </dgm:t>
    </dgm:pt>
  </dgm:ptLst>
  <dgm:cxnLst>
    <dgm:cxn modelId="{12AAC64B-8398-4457-AAA5-911E07933CAF}" srcId="{723A5744-32B6-4BE6-9B56-651C91BC0CBF}" destId="{BF0A90E6-5B6A-4B9D-AFBA-8E6E164BA3D7}" srcOrd="1" destOrd="0" parTransId="{78176A8B-6383-4508-A852-ED077D546477}" sibTransId="{D6999CA9-BACC-4B1A-B297-0E0447759F1E}"/>
    <dgm:cxn modelId="{FF797516-085E-4100-B84A-1B64BE734732}" srcId="{723A5744-32B6-4BE6-9B56-651C91BC0CBF}" destId="{4F50F690-DCE5-4EE3-94F4-BB1D484035B7}" srcOrd="3" destOrd="0" parTransId="{EFD75370-8F57-415B-9D6D-77507EE05AAC}" sibTransId="{F45C28EE-0383-4399-B152-F80F2B1EDF4A}"/>
    <dgm:cxn modelId="{D14CDF1C-6615-4C52-B30D-8CBDBDC67041}" type="presOf" srcId="{4F50F690-DCE5-4EE3-94F4-BB1D484035B7}" destId="{48B5144B-814B-4265-91AA-935130793D45}" srcOrd="0" destOrd="0" presId="urn:microsoft.com/office/officeart/2005/8/layout/cycle2"/>
    <dgm:cxn modelId="{5012D8F8-6C60-4AF7-9315-BBB4B065E819}" srcId="{723A5744-32B6-4BE6-9B56-651C91BC0CBF}" destId="{2752E621-151E-4681-9851-0FD8532015D8}" srcOrd="4" destOrd="0" parTransId="{538EFC58-6319-4DB2-B0E0-7175DCD74723}" sibTransId="{F6B9A36A-2DA2-4B4F-9757-1056B4D4A298}"/>
    <dgm:cxn modelId="{360070D1-C285-4951-BB6B-F98ABF99537B}" type="presOf" srcId="{D6999CA9-BACC-4B1A-B297-0E0447759F1E}" destId="{333A0CFB-6F2C-41EC-9B3F-20A542EFA352}" srcOrd="0" destOrd="0" presId="urn:microsoft.com/office/officeart/2005/8/layout/cycle2"/>
    <dgm:cxn modelId="{57CFCEBD-AE62-47FF-AFE1-1C6D859376AD}" type="presOf" srcId="{D597F11C-1EEB-4393-A00E-C3A0E5CA74DB}" destId="{4F46E92F-13E9-4FD4-B514-33AA9B13CAC7}" srcOrd="0" destOrd="0" presId="urn:microsoft.com/office/officeart/2005/8/layout/cycle2"/>
    <dgm:cxn modelId="{857CE678-3577-42F8-8D63-0A0997A9DB2E}" type="presOf" srcId="{65A1BD75-2C37-459F-8D56-ADBD6E27587E}" destId="{28BE2791-FEFF-477B-BB74-589960F3D642}" srcOrd="1" destOrd="0" presId="urn:microsoft.com/office/officeart/2005/8/layout/cycle2"/>
    <dgm:cxn modelId="{907A2F1E-3A37-4052-B8A1-149FA7409C6F}" type="presOf" srcId="{D6999CA9-BACC-4B1A-B297-0E0447759F1E}" destId="{AD8A310F-84BC-445C-9947-CB70D6C438A1}" srcOrd="1" destOrd="0" presId="urn:microsoft.com/office/officeart/2005/8/layout/cycle2"/>
    <dgm:cxn modelId="{08AA46BC-7DC5-4460-B76D-400C575FF15E}" type="presOf" srcId="{3D29DF3D-9FEF-4CFF-9349-7FE2EA728383}" destId="{AA8C3567-DB60-4B5B-A756-656A15147DFA}" srcOrd="0" destOrd="0" presId="urn:microsoft.com/office/officeart/2005/8/layout/cycle2"/>
    <dgm:cxn modelId="{4DEDE4A4-50F0-413E-8498-54E4EA9E53CA}" type="presOf" srcId="{F45C28EE-0383-4399-B152-F80F2B1EDF4A}" destId="{CA8EFA58-712D-4CC0-84D0-D0CCA0AA8E6F}" srcOrd="1" destOrd="0" presId="urn:microsoft.com/office/officeart/2005/8/layout/cycle2"/>
    <dgm:cxn modelId="{17259A18-E3B2-4B90-BAD7-451FC2689617}" type="presOf" srcId="{F45C28EE-0383-4399-B152-F80F2B1EDF4A}" destId="{84D3DFE4-92E1-48BA-A21F-CB3C182DF8EB}" srcOrd="0" destOrd="0" presId="urn:microsoft.com/office/officeart/2005/8/layout/cycle2"/>
    <dgm:cxn modelId="{2B6B0C4D-F691-4B12-AA49-2AB99D93B46E}" type="presOf" srcId="{3D29DF3D-9FEF-4CFF-9349-7FE2EA728383}" destId="{128938DC-87F7-454E-A2F2-1B6A6EF2A97A}" srcOrd="1" destOrd="0" presId="urn:microsoft.com/office/officeart/2005/8/layout/cycle2"/>
    <dgm:cxn modelId="{10B22C02-E265-4554-A5CD-AF4A34F84D72}" type="presOf" srcId="{BF0A90E6-5B6A-4B9D-AFBA-8E6E164BA3D7}" destId="{08820F79-57B3-4AFD-9E8A-6580F06FC16C}" srcOrd="0" destOrd="0" presId="urn:microsoft.com/office/officeart/2005/8/layout/cycle2"/>
    <dgm:cxn modelId="{CAF2DB15-AA8F-4464-BEF3-8D85371A8059}" type="presOf" srcId="{F6B9A36A-2DA2-4B4F-9757-1056B4D4A298}" destId="{5755C99F-BD66-42F8-8DA6-8D1EEAB8B10E}" srcOrd="0" destOrd="0" presId="urn:microsoft.com/office/officeart/2005/8/layout/cycle2"/>
    <dgm:cxn modelId="{F1F75BEF-3EC1-431B-A417-788FFE06D0FE}" type="presOf" srcId="{F6B9A36A-2DA2-4B4F-9757-1056B4D4A298}" destId="{EEFA3910-23CD-475C-AB69-2572D03C5417}" srcOrd="1" destOrd="0" presId="urn:microsoft.com/office/officeart/2005/8/layout/cycle2"/>
    <dgm:cxn modelId="{7173C8A9-F3ED-47EE-86A4-E89A32EA015E}" type="presOf" srcId="{65A1BD75-2C37-459F-8D56-ADBD6E27587E}" destId="{DEFD99EA-C9F7-4CCE-BCA1-94478C9335DF}" srcOrd="0" destOrd="0" presId="urn:microsoft.com/office/officeart/2005/8/layout/cycle2"/>
    <dgm:cxn modelId="{A4F306A8-C0C3-430C-A9A9-FCF77BA53BB3}" type="presOf" srcId="{BEA7E307-BF5C-4F58-82E1-A64DA346BEA3}" destId="{43CA3B94-CFD1-458A-AA57-222776807665}" srcOrd="0" destOrd="0" presId="urn:microsoft.com/office/officeart/2005/8/layout/cycle2"/>
    <dgm:cxn modelId="{ACB95BE4-CCDF-4807-9E2D-17D9035E0F71}" type="presOf" srcId="{2752E621-151E-4681-9851-0FD8532015D8}" destId="{3ECFA8C4-655F-4EC7-8AE5-7D0E71B6F82D}" srcOrd="0" destOrd="0" presId="urn:microsoft.com/office/officeart/2005/8/layout/cycle2"/>
    <dgm:cxn modelId="{84665FC4-9F79-4754-8E37-5DE4F373CC6D}" srcId="{723A5744-32B6-4BE6-9B56-651C91BC0CBF}" destId="{BEA7E307-BF5C-4F58-82E1-A64DA346BEA3}" srcOrd="2" destOrd="0" parTransId="{0BD775C4-D56E-415D-A6D0-43BF8D094AE0}" sibTransId="{65A1BD75-2C37-459F-8D56-ADBD6E27587E}"/>
    <dgm:cxn modelId="{E3EB5056-F5E9-487E-BA14-D54BAD130DEF}" srcId="{723A5744-32B6-4BE6-9B56-651C91BC0CBF}" destId="{D597F11C-1EEB-4393-A00E-C3A0E5CA74DB}" srcOrd="0" destOrd="0" parTransId="{6D42B4BD-680A-4535-9275-05FCFF38D459}" sibTransId="{3D29DF3D-9FEF-4CFF-9349-7FE2EA728383}"/>
    <dgm:cxn modelId="{DDB100AD-9F8D-45C6-AF8E-560D2674D3FC}" type="presOf" srcId="{723A5744-32B6-4BE6-9B56-651C91BC0CBF}" destId="{30CB95B0-B143-429B-A479-65B91F164ECB}" srcOrd="0" destOrd="0" presId="urn:microsoft.com/office/officeart/2005/8/layout/cycle2"/>
    <dgm:cxn modelId="{4E220338-24AE-4318-B308-2E0DC27A8637}" type="presParOf" srcId="{30CB95B0-B143-429B-A479-65B91F164ECB}" destId="{4F46E92F-13E9-4FD4-B514-33AA9B13CAC7}" srcOrd="0" destOrd="0" presId="urn:microsoft.com/office/officeart/2005/8/layout/cycle2"/>
    <dgm:cxn modelId="{74EF198D-1E45-4F26-BEF3-051A04B193F6}" type="presParOf" srcId="{30CB95B0-B143-429B-A479-65B91F164ECB}" destId="{AA8C3567-DB60-4B5B-A756-656A15147DFA}" srcOrd="1" destOrd="0" presId="urn:microsoft.com/office/officeart/2005/8/layout/cycle2"/>
    <dgm:cxn modelId="{DFE50C70-F1B7-4014-AA94-3A6087BA3AF7}" type="presParOf" srcId="{AA8C3567-DB60-4B5B-A756-656A15147DFA}" destId="{128938DC-87F7-454E-A2F2-1B6A6EF2A97A}" srcOrd="0" destOrd="0" presId="urn:microsoft.com/office/officeart/2005/8/layout/cycle2"/>
    <dgm:cxn modelId="{674705BE-FA11-43CE-B295-C848925E4AF5}" type="presParOf" srcId="{30CB95B0-B143-429B-A479-65B91F164ECB}" destId="{08820F79-57B3-4AFD-9E8A-6580F06FC16C}" srcOrd="2" destOrd="0" presId="urn:microsoft.com/office/officeart/2005/8/layout/cycle2"/>
    <dgm:cxn modelId="{071CC794-5B6A-4984-B9E4-EE116184565D}" type="presParOf" srcId="{30CB95B0-B143-429B-A479-65B91F164ECB}" destId="{333A0CFB-6F2C-41EC-9B3F-20A542EFA352}" srcOrd="3" destOrd="0" presId="urn:microsoft.com/office/officeart/2005/8/layout/cycle2"/>
    <dgm:cxn modelId="{5F4BBFC0-8773-422C-8FB7-5D4B796BBA50}" type="presParOf" srcId="{333A0CFB-6F2C-41EC-9B3F-20A542EFA352}" destId="{AD8A310F-84BC-445C-9947-CB70D6C438A1}" srcOrd="0" destOrd="0" presId="urn:microsoft.com/office/officeart/2005/8/layout/cycle2"/>
    <dgm:cxn modelId="{292FD49B-C1C3-40DD-BEA8-B9334A8461B4}" type="presParOf" srcId="{30CB95B0-B143-429B-A479-65B91F164ECB}" destId="{43CA3B94-CFD1-458A-AA57-222776807665}" srcOrd="4" destOrd="0" presId="urn:microsoft.com/office/officeart/2005/8/layout/cycle2"/>
    <dgm:cxn modelId="{ACDDFA9F-3FA1-4249-904F-96490F766BD7}" type="presParOf" srcId="{30CB95B0-B143-429B-A479-65B91F164ECB}" destId="{DEFD99EA-C9F7-4CCE-BCA1-94478C9335DF}" srcOrd="5" destOrd="0" presId="urn:microsoft.com/office/officeart/2005/8/layout/cycle2"/>
    <dgm:cxn modelId="{8D1F0355-E919-447E-83C3-37C8012C307D}" type="presParOf" srcId="{DEFD99EA-C9F7-4CCE-BCA1-94478C9335DF}" destId="{28BE2791-FEFF-477B-BB74-589960F3D642}" srcOrd="0" destOrd="0" presId="urn:microsoft.com/office/officeart/2005/8/layout/cycle2"/>
    <dgm:cxn modelId="{3DA6EDAC-85B7-45C1-B12E-CC7B5ADDC786}" type="presParOf" srcId="{30CB95B0-B143-429B-A479-65B91F164ECB}" destId="{48B5144B-814B-4265-91AA-935130793D45}" srcOrd="6" destOrd="0" presId="urn:microsoft.com/office/officeart/2005/8/layout/cycle2"/>
    <dgm:cxn modelId="{443FFE8A-CDA0-429C-90EF-643B564A23AB}" type="presParOf" srcId="{30CB95B0-B143-429B-A479-65B91F164ECB}" destId="{84D3DFE4-92E1-48BA-A21F-CB3C182DF8EB}" srcOrd="7" destOrd="0" presId="urn:microsoft.com/office/officeart/2005/8/layout/cycle2"/>
    <dgm:cxn modelId="{6C22CE7B-D504-428C-8ABA-E812BBF545DC}" type="presParOf" srcId="{84D3DFE4-92E1-48BA-A21F-CB3C182DF8EB}" destId="{CA8EFA58-712D-4CC0-84D0-D0CCA0AA8E6F}" srcOrd="0" destOrd="0" presId="urn:microsoft.com/office/officeart/2005/8/layout/cycle2"/>
    <dgm:cxn modelId="{966222AD-2BEC-47CA-B134-650EAC6DD169}" type="presParOf" srcId="{30CB95B0-B143-429B-A479-65B91F164ECB}" destId="{3ECFA8C4-655F-4EC7-8AE5-7D0E71B6F82D}" srcOrd="8" destOrd="0" presId="urn:microsoft.com/office/officeart/2005/8/layout/cycle2"/>
    <dgm:cxn modelId="{5BC6379B-0D54-4126-BC6A-E4040D49128D}" type="presParOf" srcId="{30CB95B0-B143-429B-A479-65B91F164ECB}" destId="{5755C99F-BD66-42F8-8DA6-8D1EEAB8B10E}" srcOrd="9" destOrd="0" presId="urn:microsoft.com/office/officeart/2005/8/layout/cycle2"/>
    <dgm:cxn modelId="{9885D20B-490F-4424-BB2B-18A4FDA9C100}" type="presParOf" srcId="{5755C99F-BD66-42F8-8DA6-8D1EEAB8B10E}" destId="{EEFA3910-23CD-475C-AB69-2572D03C5417}" srcOrd="0" destOrd="0" presId="urn:microsoft.com/office/officeart/2005/8/layout/cycle2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045638F3-59E9-46FF-AB9D-911E355E7DE6}" type="doc">
      <dgm:prSet loTypeId="urn:microsoft.com/office/officeart/2005/8/layout/hProcess9" loCatId="process" qsTypeId="urn:microsoft.com/office/officeart/2005/8/quickstyle/simple1" qsCatId="simple" csTypeId="urn:microsoft.com/office/officeart/2005/8/colors/colorful5" csCatId="colorful" phldr="1"/>
      <dgm:spPr/>
    </dgm:pt>
    <dgm:pt modelId="{C39546EF-C78C-4DDD-92AD-5B03AD069C69}">
      <dgm:prSet phldrT="[Texto]"/>
      <dgm:spPr/>
      <dgm:t>
        <a:bodyPr/>
        <a:lstStyle/>
        <a:p>
          <a:r>
            <a:rPr lang="es-ES" dirty="0" smtClean="0">
              <a:latin typeface="Baskerville Old Face" panose="02020602080505020303" pitchFamily="18" charset="0"/>
            </a:rPr>
            <a:t>Formular la POLÍTICA DE JUVENTUD. </a:t>
          </a:r>
          <a:endParaRPr lang="es-ES" dirty="0">
            <a:latin typeface="Baskerville Old Face" panose="02020602080505020303" pitchFamily="18" charset="0"/>
          </a:endParaRPr>
        </a:p>
      </dgm:t>
    </dgm:pt>
    <dgm:pt modelId="{8C04918F-AC8B-44F5-B3CD-4FCEB0002A3D}" type="parTrans" cxnId="{95612229-A933-46A6-AA66-51F661398DF3}">
      <dgm:prSet/>
      <dgm:spPr/>
      <dgm:t>
        <a:bodyPr/>
        <a:lstStyle/>
        <a:p>
          <a:endParaRPr lang="es-ES"/>
        </a:p>
      </dgm:t>
    </dgm:pt>
    <dgm:pt modelId="{6E625131-B6DC-4328-980B-224B45F83E3F}" type="sibTrans" cxnId="{95612229-A933-46A6-AA66-51F661398DF3}">
      <dgm:prSet/>
      <dgm:spPr/>
      <dgm:t>
        <a:bodyPr/>
        <a:lstStyle/>
        <a:p>
          <a:endParaRPr lang="es-ES"/>
        </a:p>
      </dgm:t>
    </dgm:pt>
    <dgm:pt modelId="{B7FBD34A-443A-4F7C-ADB8-752F8F76AA99}">
      <dgm:prSet phldrT="[Texto]"/>
      <dgm:spPr/>
      <dgm:t>
        <a:bodyPr/>
        <a:lstStyle/>
        <a:p>
          <a:r>
            <a:rPr lang="es-ES" dirty="0" smtClean="0">
              <a:latin typeface="Baskerville Old Face" panose="02020602080505020303" pitchFamily="18" charset="0"/>
            </a:rPr>
            <a:t>Desarrollar 1 programa anual para crear redes  y encuentros juveniles.</a:t>
          </a:r>
          <a:endParaRPr lang="es-ES" dirty="0">
            <a:latin typeface="Baskerville Old Face" panose="02020602080505020303" pitchFamily="18" charset="0"/>
          </a:endParaRPr>
        </a:p>
      </dgm:t>
    </dgm:pt>
    <dgm:pt modelId="{DC8314BE-DACE-4463-A5B9-CD2D7F51E63C}" type="parTrans" cxnId="{280D25D1-618F-49EF-8BF2-CB89C062C0ED}">
      <dgm:prSet/>
      <dgm:spPr/>
      <dgm:t>
        <a:bodyPr/>
        <a:lstStyle/>
        <a:p>
          <a:endParaRPr lang="es-ES"/>
        </a:p>
      </dgm:t>
    </dgm:pt>
    <dgm:pt modelId="{3D2CA57A-8F20-4C57-AF5D-9EEDADC07C4D}" type="sibTrans" cxnId="{280D25D1-618F-49EF-8BF2-CB89C062C0ED}">
      <dgm:prSet/>
      <dgm:spPr/>
      <dgm:t>
        <a:bodyPr/>
        <a:lstStyle/>
        <a:p>
          <a:endParaRPr lang="es-ES"/>
        </a:p>
      </dgm:t>
    </dgm:pt>
    <dgm:pt modelId="{FF5B1D1E-5C1C-446D-B044-312A17AA9492}">
      <dgm:prSet phldrT="[Texto]"/>
      <dgm:spPr/>
      <dgm:t>
        <a:bodyPr/>
        <a:lstStyle/>
        <a:p>
          <a:r>
            <a:rPr lang="es-ES" dirty="0" smtClean="0">
              <a:latin typeface="Baskerville Old Face" panose="02020602080505020303" pitchFamily="18" charset="0"/>
            </a:rPr>
            <a:t>Fortalecer anualmente 1 espacio de participación mediante la plataforma juvenil.</a:t>
          </a:r>
          <a:endParaRPr lang="es-ES" dirty="0">
            <a:latin typeface="Baskerville Old Face" panose="02020602080505020303" pitchFamily="18" charset="0"/>
          </a:endParaRPr>
        </a:p>
      </dgm:t>
    </dgm:pt>
    <dgm:pt modelId="{08E71FFF-80E6-4863-9356-B621A488E985}" type="parTrans" cxnId="{937D9073-9D10-4612-86B9-DB4558532358}">
      <dgm:prSet/>
      <dgm:spPr/>
      <dgm:t>
        <a:bodyPr/>
        <a:lstStyle/>
        <a:p>
          <a:endParaRPr lang="es-ES"/>
        </a:p>
      </dgm:t>
    </dgm:pt>
    <dgm:pt modelId="{8E2AAA38-F02B-4028-99F8-F8588E6B6B49}" type="sibTrans" cxnId="{937D9073-9D10-4612-86B9-DB4558532358}">
      <dgm:prSet/>
      <dgm:spPr/>
      <dgm:t>
        <a:bodyPr/>
        <a:lstStyle/>
        <a:p>
          <a:endParaRPr lang="es-ES"/>
        </a:p>
      </dgm:t>
    </dgm:pt>
    <dgm:pt modelId="{F3342E9D-C31B-4FFE-982A-80F36C107633}" type="pres">
      <dgm:prSet presAssocID="{045638F3-59E9-46FF-AB9D-911E355E7DE6}" presName="CompostProcess" presStyleCnt="0">
        <dgm:presLayoutVars>
          <dgm:dir/>
          <dgm:resizeHandles val="exact"/>
        </dgm:presLayoutVars>
      </dgm:prSet>
      <dgm:spPr/>
    </dgm:pt>
    <dgm:pt modelId="{3D3A4CFB-F705-430A-A836-5E578FA32BE6}" type="pres">
      <dgm:prSet presAssocID="{045638F3-59E9-46FF-AB9D-911E355E7DE6}" presName="arrow" presStyleLbl="bgShp" presStyleIdx="0" presStyleCnt="1"/>
      <dgm:spPr/>
    </dgm:pt>
    <dgm:pt modelId="{D45B9605-8872-48A8-9C8D-7F4E8A20C759}" type="pres">
      <dgm:prSet presAssocID="{045638F3-59E9-46FF-AB9D-911E355E7DE6}" presName="linearProcess" presStyleCnt="0"/>
      <dgm:spPr/>
    </dgm:pt>
    <dgm:pt modelId="{08CBC07B-0E4C-49AE-A5CD-EF15634E0DA3}" type="pres">
      <dgm:prSet presAssocID="{C39546EF-C78C-4DDD-92AD-5B03AD069C69}" presName="textNode" presStyleLbl="node1" presStyleIdx="0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908A80D2-A3B2-410D-BECB-B13AE763A14D}" type="pres">
      <dgm:prSet presAssocID="{6E625131-B6DC-4328-980B-224B45F83E3F}" presName="sibTrans" presStyleCnt="0"/>
      <dgm:spPr/>
    </dgm:pt>
    <dgm:pt modelId="{7F2749AC-6081-456B-B4C2-88B991BC2F81}" type="pres">
      <dgm:prSet presAssocID="{B7FBD34A-443A-4F7C-ADB8-752F8F76AA99}" presName="textNode" presStyleLbl="node1" presStyleIdx="1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F260BDAB-A454-4AE2-95FC-8E69AEB0F662}" type="pres">
      <dgm:prSet presAssocID="{3D2CA57A-8F20-4C57-AF5D-9EEDADC07C4D}" presName="sibTrans" presStyleCnt="0"/>
      <dgm:spPr/>
    </dgm:pt>
    <dgm:pt modelId="{19B0C876-438D-49F5-B28A-B9F5C38F08E3}" type="pres">
      <dgm:prSet presAssocID="{FF5B1D1E-5C1C-446D-B044-312A17AA9492}" presName="textNode" presStyleLbl="node1" presStyleIdx="2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</dgm:ptLst>
  <dgm:cxnLst>
    <dgm:cxn modelId="{4FD50D96-DA51-4F81-9FB0-5CDB447A19B5}" type="presOf" srcId="{C39546EF-C78C-4DDD-92AD-5B03AD069C69}" destId="{08CBC07B-0E4C-49AE-A5CD-EF15634E0DA3}" srcOrd="0" destOrd="0" presId="urn:microsoft.com/office/officeart/2005/8/layout/hProcess9"/>
    <dgm:cxn modelId="{9A3CAF5F-4954-44B6-8DBA-9C5EB01BA120}" type="presOf" srcId="{B7FBD34A-443A-4F7C-ADB8-752F8F76AA99}" destId="{7F2749AC-6081-456B-B4C2-88B991BC2F81}" srcOrd="0" destOrd="0" presId="urn:microsoft.com/office/officeart/2005/8/layout/hProcess9"/>
    <dgm:cxn modelId="{937D9073-9D10-4612-86B9-DB4558532358}" srcId="{045638F3-59E9-46FF-AB9D-911E355E7DE6}" destId="{FF5B1D1E-5C1C-446D-B044-312A17AA9492}" srcOrd="2" destOrd="0" parTransId="{08E71FFF-80E6-4863-9356-B621A488E985}" sibTransId="{8E2AAA38-F02B-4028-99F8-F8588E6B6B49}"/>
    <dgm:cxn modelId="{280D25D1-618F-49EF-8BF2-CB89C062C0ED}" srcId="{045638F3-59E9-46FF-AB9D-911E355E7DE6}" destId="{B7FBD34A-443A-4F7C-ADB8-752F8F76AA99}" srcOrd="1" destOrd="0" parTransId="{DC8314BE-DACE-4463-A5B9-CD2D7F51E63C}" sibTransId="{3D2CA57A-8F20-4C57-AF5D-9EEDADC07C4D}"/>
    <dgm:cxn modelId="{A650B8ED-78F7-4626-833E-C6CCD3A70BBA}" type="presOf" srcId="{FF5B1D1E-5C1C-446D-B044-312A17AA9492}" destId="{19B0C876-438D-49F5-B28A-B9F5C38F08E3}" srcOrd="0" destOrd="0" presId="urn:microsoft.com/office/officeart/2005/8/layout/hProcess9"/>
    <dgm:cxn modelId="{18A02ED5-EBC2-44BF-A4F9-1EABFD42F582}" type="presOf" srcId="{045638F3-59E9-46FF-AB9D-911E355E7DE6}" destId="{F3342E9D-C31B-4FFE-982A-80F36C107633}" srcOrd="0" destOrd="0" presId="urn:microsoft.com/office/officeart/2005/8/layout/hProcess9"/>
    <dgm:cxn modelId="{95612229-A933-46A6-AA66-51F661398DF3}" srcId="{045638F3-59E9-46FF-AB9D-911E355E7DE6}" destId="{C39546EF-C78C-4DDD-92AD-5B03AD069C69}" srcOrd="0" destOrd="0" parTransId="{8C04918F-AC8B-44F5-B3CD-4FCEB0002A3D}" sibTransId="{6E625131-B6DC-4328-980B-224B45F83E3F}"/>
    <dgm:cxn modelId="{A2D20EAF-F1EF-4985-96C0-4F7BE10D4854}" type="presParOf" srcId="{F3342E9D-C31B-4FFE-982A-80F36C107633}" destId="{3D3A4CFB-F705-430A-A836-5E578FA32BE6}" srcOrd="0" destOrd="0" presId="urn:microsoft.com/office/officeart/2005/8/layout/hProcess9"/>
    <dgm:cxn modelId="{A1C81667-EE56-4D0E-B99C-19EA7342732F}" type="presParOf" srcId="{F3342E9D-C31B-4FFE-982A-80F36C107633}" destId="{D45B9605-8872-48A8-9C8D-7F4E8A20C759}" srcOrd="1" destOrd="0" presId="urn:microsoft.com/office/officeart/2005/8/layout/hProcess9"/>
    <dgm:cxn modelId="{6E2F6683-3D71-43BA-89B3-F0003394BCB5}" type="presParOf" srcId="{D45B9605-8872-48A8-9C8D-7F4E8A20C759}" destId="{08CBC07B-0E4C-49AE-A5CD-EF15634E0DA3}" srcOrd="0" destOrd="0" presId="urn:microsoft.com/office/officeart/2005/8/layout/hProcess9"/>
    <dgm:cxn modelId="{07A11D55-DC75-49D9-BADC-1D757E883A25}" type="presParOf" srcId="{D45B9605-8872-48A8-9C8D-7F4E8A20C759}" destId="{908A80D2-A3B2-410D-BECB-B13AE763A14D}" srcOrd="1" destOrd="0" presId="urn:microsoft.com/office/officeart/2005/8/layout/hProcess9"/>
    <dgm:cxn modelId="{73C29DDA-DB33-43F4-8017-3EF99B764AA8}" type="presParOf" srcId="{D45B9605-8872-48A8-9C8D-7F4E8A20C759}" destId="{7F2749AC-6081-456B-B4C2-88B991BC2F81}" srcOrd="2" destOrd="0" presId="urn:microsoft.com/office/officeart/2005/8/layout/hProcess9"/>
    <dgm:cxn modelId="{D606B566-4E31-4DA6-A4EC-2EFB08E561F2}" type="presParOf" srcId="{D45B9605-8872-48A8-9C8D-7F4E8A20C759}" destId="{F260BDAB-A454-4AE2-95FC-8E69AEB0F662}" srcOrd="3" destOrd="0" presId="urn:microsoft.com/office/officeart/2005/8/layout/hProcess9"/>
    <dgm:cxn modelId="{984A6B7A-3A58-41FF-8131-A0C4689580D4}" type="presParOf" srcId="{D45B9605-8872-48A8-9C8D-7F4E8A20C759}" destId="{19B0C876-438D-49F5-B28A-B9F5C38F08E3}" srcOrd="4" destOrd="0" presId="urn:microsoft.com/office/officeart/2005/8/layout/hProcess9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D46A8028-F0EB-46F1-93E1-77F390B076F3}" type="doc">
      <dgm:prSet loTypeId="urn:microsoft.com/office/officeart/2005/8/layout/process1" loCatId="process" qsTypeId="urn:microsoft.com/office/officeart/2005/8/quickstyle/simple1" qsCatId="simple" csTypeId="urn:microsoft.com/office/officeart/2005/8/colors/colorful5" csCatId="colorful" phldr="1"/>
      <dgm:spPr/>
    </dgm:pt>
    <dgm:pt modelId="{B9299FD7-43B8-4DA4-A3FB-9132B0F0B7AD}">
      <dgm:prSet phldrT="[Texto]"/>
      <dgm:spPr/>
      <dgm:t>
        <a:bodyPr/>
        <a:lstStyle/>
        <a:p>
          <a:r>
            <a:rPr lang="es-ES" dirty="0" smtClean="0">
              <a:latin typeface="Baskerville Old Face" panose="02020602080505020303" pitchFamily="18" charset="0"/>
            </a:rPr>
            <a:t>Implementar 1 proyecto transversal de Bilingüismo</a:t>
          </a:r>
          <a:endParaRPr lang="es-ES" dirty="0">
            <a:latin typeface="Baskerville Old Face" panose="02020602080505020303" pitchFamily="18" charset="0"/>
          </a:endParaRPr>
        </a:p>
      </dgm:t>
    </dgm:pt>
    <dgm:pt modelId="{47B70E81-9063-4434-9447-F292B066CB56}" type="parTrans" cxnId="{8BA40A8E-C8D5-4BE0-B59F-F5F6C688A955}">
      <dgm:prSet/>
      <dgm:spPr/>
      <dgm:t>
        <a:bodyPr/>
        <a:lstStyle/>
        <a:p>
          <a:endParaRPr lang="es-ES"/>
        </a:p>
      </dgm:t>
    </dgm:pt>
    <dgm:pt modelId="{A6B4C60C-978F-4923-9782-70055215F539}" type="sibTrans" cxnId="{8BA40A8E-C8D5-4BE0-B59F-F5F6C688A955}">
      <dgm:prSet/>
      <dgm:spPr/>
      <dgm:t>
        <a:bodyPr/>
        <a:lstStyle/>
        <a:p>
          <a:endParaRPr lang="es-ES"/>
        </a:p>
      </dgm:t>
    </dgm:pt>
    <dgm:pt modelId="{7D790C6E-6CE3-4C9D-A840-AD23FEEE6CE1}">
      <dgm:prSet phldrT="[Texto]"/>
      <dgm:spPr/>
      <dgm:t>
        <a:bodyPr/>
        <a:lstStyle/>
        <a:p>
          <a:r>
            <a:rPr lang="es-ES" dirty="0" smtClean="0">
              <a:latin typeface="Baskerville Old Face" panose="02020602080505020303" pitchFamily="18" charset="0"/>
            </a:rPr>
            <a:t>Implementar 1 programa anual de articulación de la educación media con las competencias laborales </a:t>
          </a:r>
          <a:endParaRPr lang="es-ES" dirty="0">
            <a:latin typeface="Baskerville Old Face" panose="02020602080505020303" pitchFamily="18" charset="0"/>
          </a:endParaRPr>
        </a:p>
      </dgm:t>
    </dgm:pt>
    <dgm:pt modelId="{7CA35C0C-D684-45FB-A4E5-E3381CA4B615}" type="parTrans" cxnId="{2BE62E41-7643-43B0-B0A7-24D3624F09FB}">
      <dgm:prSet/>
      <dgm:spPr/>
      <dgm:t>
        <a:bodyPr/>
        <a:lstStyle/>
        <a:p>
          <a:endParaRPr lang="es-ES"/>
        </a:p>
      </dgm:t>
    </dgm:pt>
    <dgm:pt modelId="{BE2654BC-FD88-4FBA-AA12-47B09D839E88}" type="sibTrans" cxnId="{2BE62E41-7643-43B0-B0A7-24D3624F09FB}">
      <dgm:prSet/>
      <dgm:spPr/>
      <dgm:t>
        <a:bodyPr/>
        <a:lstStyle/>
        <a:p>
          <a:endParaRPr lang="es-ES"/>
        </a:p>
      </dgm:t>
    </dgm:pt>
    <dgm:pt modelId="{F328B115-48FF-4A94-AE7C-B9BA1C0AF355}">
      <dgm:prSet phldrT="[Texto]"/>
      <dgm:spPr/>
      <dgm:t>
        <a:bodyPr/>
        <a:lstStyle/>
        <a:p>
          <a:r>
            <a:rPr lang="es-ES" dirty="0" smtClean="0">
              <a:latin typeface="Baskerville Old Face" panose="02020602080505020303" pitchFamily="18" charset="0"/>
            </a:rPr>
            <a:t>Implementar anualmente 1 programa de apoyo y subsidios de acceso a la educación superior</a:t>
          </a:r>
          <a:endParaRPr lang="es-ES" dirty="0">
            <a:latin typeface="Baskerville Old Face" panose="02020602080505020303" pitchFamily="18" charset="0"/>
          </a:endParaRPr>
        </a:p>
      </dgm:t>
    </dgm:pt>
    <dgm:pt modelId="{3C89252A-F0E0-439D-BBF4-C647F7288177}" type="parTrans" cxnId="{8E0E30E0-9A93-4ADC-A709-DFFAA14BB3B5}">
      <dgm:prSet/>
      <dgm:spPr/>
      <dgm:t>
        <a:bodyPr/>
        <a:lstStyle/>
        <a:p>
          <a:endParaRPr lang="es-ES"/>
        </a:p>
      </dgm:t>
    </dgm:pt>
    <dgm:pt modelId="{3EBC4634-BEA1-4462-BE63-5E06DA05481E}" type="sibTrans" cxnId="{8E0E30E0-9A93-4ADC-A709-DFFAA14BB3B5}">
      <dgm:prSet/>
      <dgm:spPr/>
      <dgm:t>
        <a:bodyPr/>
        <a:lstStyle/>
        <a:p>
          <a:endParaRPr lang="es-ES"/>
        </a:p>
      </dgm:t>
    </dgm:pt>
    <dgm:pt modelId="{7193447B-1DEA-48B5-AA1F-50DC69D2BED1}" type="pres">
      <dgm:prSet presAssocID="{D46A8028-F0EB-46F1-93E1-77F390B076F3}" presName="Name0" presStyleCnt="0">
        <dgm:presLayoutVars>
          <dgm:dir/>
          <dgm:resizeHandles val="exact"/>
        </dgm:presLayoutVars>
      </dgm:prSet>
      <dgm:spPr/>
    </dgm:pt>
    <dgm:pt modelId="{736C3807-5AD5-41DD-908C-18C3C5F93E8B}" type="pres">
      <dgm:prSet presAssocID="{B9299FD7-43B8-4DA4-A3FB-9132B0F0B7AD}" presName="node" presStyleLbl="node1" presStyleIdx="0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2089CEF4-D63C-4865-9413-B5BDD5BB8292}" type="pres">
      <dgm:prSet presAssocID="{A6B4C60C-978F-4923-9782-70055215F539}" presName="sibTrans" presStyleLbl="sibTrans2D1" presStyleIdx="0" presStyleCnt="2"/>
      <dgm:spPr/>
      <dgm:t>
        <a:bodyPr/>
        <a:lstStyle/>
        <a:p>
          <a:endParaRPr lang="es-CO"/>
        </a:p>
      </dgm:t>
    </dgm:pt>
    <dgm:pt modelId="{50B7176A-6879-4260-9299-DA4A1F740FA8}" type="pres">
      <dgm:prSet presAssocID="{A6B4C60C-978F-4923-9782-70055215F539}" presName="connectorText" presStyleLbl="sibTrans2D1" presStyleIdx="0" presStyleCnt="2"/>
      <dgm:spPr/>
      <dgm:t>
        <a:bodyPr/>
        <a:lstStyle/>
        <a:p>
          <a:endParaRPr lang="es-CO"/>
        </a:p>
      </dgm:t>
    </dgm:pt>
    <dgm:pt modelId="{445E834B-1789-47A2-B1AA-69AA92278D24}" type="pres">
      <dgm:prSet presAssocID="{7D790C6E-6CE3-4C9D-A840-AD23FEEE6CE1}" presName="node" presStyleLbl="node1" presStyleIdx="1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218A47D8-0BCB-47D9-9DA9-BB390D3F78F1}" type="pres">
      <dgm:prSet presAssocID="{BE2654BC-FD88-4FBA-AA12-47B09D839E88}" presName="sibTrans" presStyleLbl="sibTrans2D1" presStyleIdx="1" presStyleCnt="2"/>
      <dgm:spPr/>
      <dgm:t>
        <a:bodyPr/>
        <a:lstStyle/>
        <a:p>
          <a:endParaRPr lang="es-CO"/>
        </a:p>
      </dgm:t>
    </dgm:pt>
    <dgm:pt modelId="{946F290F-7635-4468-B24E-F2853571EF65}" type="pres">
      <dgm:prSet presAssocID="{BE2654BC-FD88-4FBA-AA12-47B09D839E88}" presName="connectorText" presStyleLbl="sibTrans2D1" presStyleIdx="1" presStyleCnt="2"/>
      <dgm:spPr/>
      <dgm:t>
        <a:bodyPr/>
        <a:lstStyle/>
        <a:p>
          <a:endParaRPr lang="es-CO"/>
        </a:p>
      </dgm:t>
    </dgm:pt>
    <dgm:pt modelId="{B8649591-2196-4830-95EE-7D2298AD33D8}" type="pres">
      <dgm:prSet presAssocID="{F328B115-48FF-4A94-AE7C-B9BA1C0AF355}" presName="node" presStyleLbl="node1" presStyleIdx="2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</dgm:ptLst>
  <dgm:cxnLst>
    <dgm:cxn modelId="{754383D3-EDAF-4B2E-AA8F-1112D3B8A775}" type="presOf" srcId="{D46A8028-F0EB-46F1-93E1-77F390B076F3}" destId="{7193447B-1DEA-48B5-AA1F-50DC69D2BED1}" srcOrd="0" destOrd="0" presId="urn:microsoft.com/office/officeart/2005/8/layout/process1"/>
    <dgm:cxn modelId="{2BE62E41-7643-43B0-B0A7-24D3624F09FB}" srcId="{D46A8028-F0EB-46F1-93E1-77F390B076F3}" destId="{7D790C6E-6CE3-4C9D-A840-AD23FEEE6CE1}" srcOrd="1" destOrd="0" parTransId="{7CA35C0C-D684-45FB-A4E5-E3381CA4B615}" sibTransId="{BE2654BC-FD88-4FBA-AA12-47B09D839E88}"/>
    <dgm:cxn modelId="{0B8E2294-BA04-4C79-952C-078977880102}" type="presOf" srcId="{7D790C6E-6CE3-4C9D-A840-AD23FEEE6CE1}" destId="{445E834B-1789-47A2-B1AA-69AA92278D24}" srcOrd="0" destOrd="0" presId="urn:microsoft.com/office/officeart/2005/8/layout/process1"/>
    <dgm:cxn modelId="{8EA77DAC-126F-41C1-A4DA-C4E08C336486}" type="presOf" srcId="{A6B4C60C-978F-4923-9782-70055215F539}" destId="{50B7176A-6879-4260-9299-DA4A1F740FA8}" srcOrd="1" destOrd="0" presId="urn:microsoft.com/office/officeart/2005/8/layout/process1"/>
    <dgm:cxn modelId="{B54399B0-19AD-4E62-904C-B5943D39BA13}" type="presOf" srcId="{BE2654BC-FD88-4FBA-AA12-47B09D839E88}" destId="{218A47D8-0BCB-47D9-9DA9-BB390D3F78F1}" srcOrd="0" destOrd="0" presId="urn:microsoft.com/office/officeart/2005/8/layout/process1"/>
    <dgm:cxn modelId="{8BA40A8E-C8D5-4BE0-B59F-F5F6C688A955}" srcId="{D46A8028-F0EB-46F1-93E1-77F390B076F3}" destId="{B9299FD7-43B8-4DA4-A3FB-9132B0F0B7AD}" srcOrd="0" destOrd="0" parTransId="{47B70E81-9063-4434-9447-F292B066CB56}" sibTransId="{A6B4C60C-978F-4923-9782-70055215F539}"/>
    <dgm:cxn modelId="{19C69971-C73C-4B35-90E5-0306E506F34A}" type="presOf" srcId="{BE2654BC-FD88-4FBA-AA12-47B09D839E88}" destId="{946F290F-7635-4468-B24E-F2853571EF65}" srcOrd="1" destOrd="0" presId="urn:microsoft.com/office/officeart/2005/8/layout/process1"/>
    <dgm:cxn modelId="{8E0E30E0-9A93-4ADC-A709-DFFAA14BB3B5}" srcId="{D46A8028-F0EB-46F1-93E1-77F390B076F3}" destId="{F328B115-48FF-4A94-AE7C-B9BA1C0AF355}" srcOrd="2" destOrd="0" parTransId="{3C89252A-F0E0-439D-BBF4-C647F7288177}" sibTransId="{3EBC4634-BEA1-4462-BE63-5E06DA05481E}"/>
    <dgm:cxn modelId="{B059768C-BD17-43C4-9F2C-46DB9A4DAF1F}" type="presOf" srcId="{B9299FD7-43B8-4DA4-A3FB-9132B0F0B7AD}" destId="{736C3807-5AD5-41DD-908C-18C3C5F93E8B}" srcOrd="0" destOrd="0" presId="urn:microsoft.com/office/officeart/2005/8/layout/process1"/>
    <dgm:cxn modelId="{9C738CCC-8C25-40E4-8EC2-E63896369D44}" type="presOf" srcId="{F328B115-48FF-4A94-AE7C-B9BA1C0AF355}" destId="{B8649591-2196-4830-95EE-7D2298AD33D8}" srcOrd="0" destOrd="0" presId="urn:microsoft.com/office/officeart/2005/8/layout/process1"/>
    <dgm:cxn modelId="{71792001-4708-4F42-880F-AACA0DEC5382}" type="presOf" srcId="{A6B4C60C-978F-4923-9782-70055215F539}" destId="{2089CEF4-D63C-4865-9413-B5BDD5BB8292}" srcOrd="0" destOrd="0" presId="urn:microsoft.com/office/officeart/2005/8/layout/process1"/>
    <dgm:cxn modelId="{1EA3E30F-4554-4F6B-95BE-570FC5F94500}" type="presParOf" srcId="{7193447B-1DEA-48B5-AA1F-50DC69D2BED1}" destId="{736C3807-5AD5-41DD-908C-18C3C5F93E8B}" srcOrd="0" destOrd="0" presId="urn:microsoft.com/office/officeart/2005/8/layout/process1"/>
    <dgm:cxn modelId="{32ECB63B-7831-4199-90A4-E6CE0C73F50F}" type="presParOf" srcId="{7193447B-1DEA-48B5-AA1F-50DC69D2BED1}" destId="{2089CEF4-D63C-4865-9413-B5BDD5BB8292}" srcOrd="1" destOrd="0" presId="urn:microsoft.com/office/officeart/2005/8/layout/process1"/>
    <dgm:cxn modelId="{5E8D72F8-61D7-46F6-8D7B-6C04CF2264CC}" type="presParOf" srcId="{2089CEF4-D63C-4865-9413-B5BDD5BB8292}" destId="{50B7176A-6879-4260-9299-DA4A1F740FA8}" srcOrd="0" destOrd="0" presId="urn:microsoft.com/office/officeart/2005/8/layout/process1"/>
    <dgm:cxn modelId="{E5D368B7-8FC3-49D5-9910-0876DB80D7B2}" type="presParOf" srcId="{7193447B-1DEA-48B5-AA1F-50DC69D2BED1}" destId="{445E834B-1789-47A2-B1AA-69AA92278D24}" srcOrd="2" destOrd="0" presId="urn:microsoft.com/office/officeart/2005/8/layout/process1"/>
    <dgm:cxn modelId="{F39806A8-0485-4E57-B24E-38D6E4D9E033}" type="presParOf" srcId="{7193447B-1DEA-48B5-AA1F-50DC69D2BED1}" destId="{218A47D8-0BCB-47D9-9DA9-BB390D3F78F1}" srcOrd="3" destOrd="0" presId="urn:microsoft.com/office/officeart/2005/8/layout/process1"/>
    <dgm:cxn modelId="{8FFF6CE6-8A23-415B-9F37-C323D4CC3B98}" type="presParOf" srcId="{218A47D8-0BCB-47D9-9DA9-BB390D3F78F1}" destId="{946F290F-7635-4468-B24E-F2853571EF65}" srcOrd="0" destOrd="0" presId="urn:microsoft.com/office/officeart/2005/8/layout/process1"/>
    <dgm:cxn modelId="{F9B39483-EF99-4C47-8DA9-35B219D7E7C0}" type="presParOf" srcId="{7193447B-1DEA-48B5-AA1F-50DC69D2BED1}" destId="{B8649591-2196-4830-95EE-7D2298AD33D8}" srcOrd="4" destOrd="0" presId="urn:microsoft.com/office/officeart/2005/8/layout/process1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274C6D01-0B62-4F01-89AE-9B31330523DF}" type="doc">
      <dgm:prSet loTypeId="urn:microsoft.com/office/officeart/2008/layout/AscendingPictureAccentProcess" loCatId="process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s-ES"/>
        </a:p>
      </dgm:t>
    </dgm:pt>
    <dgm:pt modelId="{4C08FE20-561A-46DB-A852-805B1B357240}">
      <dgm:prSet phldrT="[Texto]" custT="1"/>
      <dgm:spPr/>
      <dgm:t>
        <a:bodyPr/>
        <a:lstStyle/>
        <a:p>
          <a:pPr algn="just"/>
          <a:r>
            <a:rPr lang="es-ES" sz="1400" b="1" dirty="0" smtClean="0">
              <a:solidFill>
                <a:schemeClr val="tx1"/>
              </a:solidFill>
              <a:latin typeface="Baskerville Old Face" panose="02020602080505020303" pitchFamily="18" charset="0"/>
            </a:rPr>
            <a:t>Mantener 3100 familias con acompañamiento  en educación en salud y prevención de la enfermedad en las familias</a:t>
          </a:r>
          <a:endParaRPr lang="es-ES" sz="1400" b="1" dirty="0">
            <a:solidFill>
              <a:schemeClr val="tx1"/>
            </a:solidFill>
            <a:latin typeface="Baskerville Old Face" panose="02020602080505020303" pitchFamily="18" charset="0"/>
          </a:endParaRPr>
        </a:p>
      </dgm:t>
    </dgm:pt>
    <dgm:pt modelId="{C0746746-1530-4920-860A-BF097D63BD30}" type="parTrans" cxnId="{0CC086A6-4D75-44FA-9D67-22F66A4D096B}">
      <dgm:prSet/>
      <dgm:spPr/>
      <dgm:t>
        <a:bodyPr/>
        <a:lstStyle/>
        <a:p>
          <a:endParaRPr lang="es-ES"/>
        </a:p>
      </dgm:t>
    </dgm:pt>
    <dgm:pt modelId="{202D3DB7-201F-4E3E-B17E-1C8966CB567D}" type="sibTrans" cxnId="{0CC086A6-4D75-44FA-9D67-22F66A4D096B}">
      <dgm:prSet/>
      <dgm:spPr>
        <a:blipFill rotWithShape="1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B08C9E88-D0D1-43DF-9940-00B2B9F9454D}">
      <dgm:prSet phldrT="[Texto]" custT="1"/>
      <dgm:spPr/>
      <dgm:t>
        <a:bodyPr/>
        <a:lstStyle/>
        <a:p>
          <a:pPr algn="just"/>
          <a:r>
            <a:rPr lang="es-ES" sz="1600" b="1" dirty="0" smtClean="0">
              <a:solidFill>
                <a:schemeClr val="tx1"/>
              </a:solidFill>
              <a:latin typeface="Baskerville Old Face" panose="02020602080505020303" pitchFamily="18" charset="0"/>
            </a:rPr>
            <a:t>Mantener la afiliación al régimen subsidiado </a:t>
          </a:r>
          <a:endParaRPr lang="es-ES" sz="1600" b="1" dirty="0">
            <a:solidFill>
              <a:schemeClr val="tx1"/>
            </a:solidFill>
            <a:latin typeface="Baskerville Old Face" panose="02020602080505020303" pitchFamily="18" charset="0"/>
          </a:endParaRPr>
        </a:p>
      </dgm:t>
    </dgm:pt>
    <dgm:pt modelId="{D99019FB-F230-40F5-87F7-F8CB2C1FD700}" type="parTrans" cxnId="{F2133AE9-8458-44CA-AFD4-6D0564811913}">
      <dgm:prSet/>
      <dgm:spPr/>
      <dgm:t>
        <a:bodyPr/>
        <a:lstStyle/>
        <a:p>
          <a:endParaRPr lang="es-ES"/>
        </a:p>
      </dgm:t>
    </dgm:pt>
    <dgm:pt modelId="{B160B549-FD26-4017-BC60-056C317A18B5}" type="sibTrans" cxnId="{F2133AE9-8458-44CA-AFD4-6D0564811913}">
      <dgm:prSet/>
      <dgm:spPr>
        <a:blipFill rotWithShape="1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7CF74F3A-DD5B-4DFE-B65B-3BD6B81620BA}" type="pres">
      <dgm:prSet presAssocID="{274C6D01-0B62-4F01-89AE-9B31330523DF}" presName="Name0" presStyleCnt="0">
        <dgm:presLayoutVars>
          <dgm:chMax val="7"/>
          <dgm:chPref val="7"/>
          <dgm:dir/>
        </dgm:presLayoutVars>
      </dgm:prSet>
      <dgm:spPr/>
      <dgm:t>
        <a:bodyPr/>
        <a:lstStyle/>
        <a:p>
          <a:endParaRPr lang="es-CO"/>
        </a:p>
      </dgm:t>
    </dgm:pt>
    <dgm:pt modelId="{AF73559A-517C-450A-A279-C61247AF9371}" type="pres">
      <dgm:prSet presAssocID="{274C6D01-0B62-4F01-89AE-9B31330523DF}" presName="dot1" presStyleLbl="alignNode1" presStyleIdx="0" presStyleCnt="10"/>
      <dgm:spPr/>
    </dgm:pt>
    <dgm:pt modelId="{44EE94EC-C6D2-4BB0-A073-CEACFDEC58D6}" type="pres">
      <dgm:prSet presAssocID="{274C6D01-0B62-4F01-89AE-9B31330523DF}" presName="dot2" presStyleLbl="alignNode1" presStyleIdx="1" presStyleCnt="10"/>
      <dgm:spPr/>
    </dgm:pt>
    <dgm:pt modelId="{DFF586F8-28B8-430A-A02C-E3EF5E1CF45B}" type="pres">
      <dgm:prSet presAssocID="{274C6D01-0B62-4F01-89AE-9B31330523DF}" presName="dot3" presStyleLbl="alignNode1" presStyleIdx="2" presStyleCnt="10"/>
      <dgm:spPr/>
    </dgm:pt>
    <dgm:pt modelId="{FA417139-62F4-47DE-812B-48854C1442A1}" type="pres">
      <dgm:prSet presAssocID="{274C6D01-0B62-4F01-89AE-9B31330523DF}" presName="dotArrow1" presStyleLbl="alignNode1" presStyleIdx="3" presStyleCnt="10"/>
      <dgm:spPr/>
    </dgm:pt>
    <dgm:pt modelId="{524725A0-76BC-4EF7-9FCD-0AB889B37072}" type="pres">
      <dgm:prSet presAssocID="{274C6D01-0B62-4F01-89AE-9B31330523DF}" presName="dotArrow2" presStyleLbl="alignNode1" presStyleIdx="4" presStyleCnt="10"/>
      <dgm:spPr/>
    </dgm:pt>
    <dgm:pt modelId="{E47228C4-3AFA-490B-9E68-E85C997D8C27}" type="pres">
      <dgm:prSet presAssocID="{274C6D01-0B62-4F01-89AE-9B31330523DF}" presName="dotArrow3" presStyleLbl="alignNode1" presStyleIdx="5" presStyleCnt="10"/>
      <dgm:spPr/>
    </dgm:pt>
    <dgm:pt modelId="{B2EBC934-D1C7-4E21-9DF6-7B0842940B9E}" type="pres">
      <dgm:prSet presAssocID="{274C6D01-0B62-4F01-89AE-9B31330523DF}" presName="dotArrow4" presStyleLbl="alignNode1" presStyleIdx="6" presStyleCnt="10"/>
      <dgm:spPr/>
    </dgm:pt>
    <dgm:pt modelId="{44468E66-495A-4AF8-8BAC-59E81E51D878}" type="pres">
      <dgm:prSet presAssocID="{274C6D01-0B62-4F01-89AE-9B31330523DF}" presName="dotArrow5" presStyleLbl="alignNode1" presStyleIdx="7" presStyleCnt="10"/>
      <dgm:spPr/>
    </dgm:pt>
    <dgm:pt modelId="{2802D709-1F71-4098-9765-D0A75D796CED}" type="pres">
      <dgm:prSet presAssocID="{274C6D01-0B62-4F01-89AE-9B31330523DF}" presName="dotArrow6" presStyleLbl="alignNode1" presStyleIdx="8" presStyleCnt="10"/>
      <dgm:spPr/>
    </dgm:pt>
    <dgm:pt modelId="{11759B88-1735-4B75-A4AD-7EA41D23092D}" type="pres">
      <dgm:prSet presAssocID="{274C6D01-0B62-4F01-89AE-9B31330523DF}" presName="dotArrow7" presStyleLbl="alignNode1" presStyleIdx="9" presStyleCnt="10"/>
      <dgm:spPr/>
    </dgm:pt>
    <dgm:pt modelId="{F4CDA28C-3695-48E3-A8BE-FE044A27F986}" type="pres">
      <dgm:prSet presAssocID="{4C08FE20-561A-46DB-A852-805B1B357240}" presName="parTx1" presStyleLbl="node1" presStyleIdx="0" presStyleCnt="2" custScaleX="267734" custScaleY="137821"/>
      <dgm:spPr/>
      <dgm:t>
        <a:bodyPr/>
        <a:lstStyle/>
        <a:p>
          <a:endParaRPr lang="es-ES"/>
        </a:p>
      </dgm:t>
    </dgm:pt>
    <dgm:pt modelId="{3F670A19-67B0-4056-AFAE-807754C9A7DB}" type="pres">
      <dgm:prSet presAssocID="{202D3DB7-201F-4E3E-B17E-1C8966CB567D}" presName="picture1" presStyleCnt="0"/>
      <dgm:spPr/>
    </dgm:pt>
    <dgm:pt modelId="{96979C35-9838-488D-AA29-16381BA4614F}" type="pres">
      <dgm:prSet presAssocID="{202D3DB7-201F-4E3E-B17E-1C8966CB567D}" presName="imageRepeatNode" presStyleLbl="fgImgPlace1" presStyleIdx="0" presStyleCnt="2" custLinFactX="-51825" custLinFactNeighborX="-100000" custLinFactNeighborY="-30444"/>
      <dgm:spPr/>
      <dgm:t>
        <a:bodyPr/>
        <a:lstStyle/>
        <a:p>
          <a:endParaRPr lang="es-CO"/>
        </a:p>
      </dgm:t>
    </dgm:pt>
    <dgm:pt modelId="{7394BA41-9D3B-4B0C-987E-337039E2D9BD}" type="pres">
      <dgm:prSet presAssocID="{B08C9E88-D0D1-43DF-9940-00B2B9F9454D}" presName="parTx2" presStyleLbl="node1" presStyleIdx="1" presStyleCnt="2" custScaleX="196001"/>
      <dgm:spPr/>
      <dgm:t>
        <a:bodyPr/>
        <a:lstStyle/>
        <a:p>
          <a:endParaRPr lang="es-ES"/>
        </a:p>
      </dgm:t>
    </dgm:pt>
    <dgm:pt modelId="{F48EDC02-4423-4413-94BB-9215DBF79EE5}" type="pres">
      <dgm:prSet presAssocID="{B160B549-FD26-4017-BC60-056C317A18B5}" presName="picture2" presStyleCnt="0"/>
      <dgm:spPr/>
    </dgm:pt>
    <dgm:pt modelId="{63EAF464-F7C3-4FF5-8F22-35ED55D4E2B0}" type="pres">
      <dgm:prSet presAssocID="{B160B549-FD26-4017-BC60-056C317A18B5}" presName="imageRepeatNode" presStyleLbl="fgImgPlace1" presStyleIdx="1" presStyleCnt="2" custLinFactNeighborX="-91326" custLinFactNeighborY="-20161"/>
      <dgm:spPr/>
      <dgm:t>
        <a:bodyPr/>
        <a:lstStyle/>
        <a:p>
          <a:endParaRPr lang="es-CO"/>
        </a:p>
      </dgm:t>
    </dgm:pt>
  </dgm:ptLst>
  <dgm:cxnLst>
    <dgm:cxn modelId="{A80B16EC-8821-4D74-A5F7-2556C81BD34E}" type="presOf" srcId="{B160B549-FD26-4017-BC60-056C317A18B5}" destId="{63EAF464-F7C3-4FF5-8F22-35ED55D4E2B0}" srcOrd="0" destOrd="0" presId="urn:microsoft.com/office/officeart/2008/layout/AscendingPictureAccentProcess"/>
    <dgm:cxn modelId="{0CC086A6-4D75-44FA-9D67-22F66A4D096B}" srcId="{274C6D01-0B62-4F01-89AE-9B31330523DF}" destId="{4C08FE20-561A-46DB-A852-805B1B357240}" srcOrd="0" destOrd="0" parTransId="{C0746746-1530-4920-860A-BF097D63BD30}" sibTransId="{202D3DB7-201F-4E3E-B17E-1C8966CB567D}"/>
    <dgm:cxn modelId="{F4169418-F26C-4BED-8662-79A1875A25AE}" type="presOf" srcId="{B08C9E88-D0D1-43DF-9940-00B2B9F9454D}" destId="{7394BA41-9D3B-4B0C-987E-337039E2D9BD}" srcOrd="0" destOrd="0" presId="urn:microsoft.com/office/officeart/2008/layout/AscendingPictureAccentProcess"/>
    <dgm:cxn modelId="{61448334-C755-4800-95EE-D3DB0BC9682C}" type="presOf" srcId="{202D3DB7-201F-4E3E-B17E-1C8966CB567D}" destId="{96979C35-9838-488D-AA29-16381BA4614F}" srcOrd="0" destOrd="0" presId="urn:microsoft.com/office/officeart/2008/layout/AscendingPictureAccentProcess"/>
    <dgm:cxn modelId="{F2133AE9-8458-44CA-AFD4-6D0564811913}" srcId="{274C6D01-0B62-4F01-89AE-9B31330523DF}" destId="{B08C9E88-D0D1-43DF-9940-00B2B9F9454D}" srcOrd="1" destOrd="0" parTransId="{D99019FB-F230-40F5-87F7-F8CB2C1FD700}" sibTransId="{B160B549-FD26-4017-BC60-056C317A18B5}"/>
    <dgm:cxn modelId="{F9F21C20-718D-493C-8E90-49C07330CEA0}" type="presOf" srcId="{274C6D01-0B62-4F01-89AE-9B31330523DF}" destId="{7CF74F3A-DD5B-4DFE-B65B-3BD6B81620BA}" srcOrd="0" destOrd="0" presId="urn:microsoft.com/office/officeart/2008/layout/AscendingPictureAccentProcess"/>
    <dgm:cxn modelId="{8FF2D3C6-AB77-4919-A3E7-DF974F85D0FE}" type="presOf" srcId="{4C08FE20-561A-46DB-A852-805B1B357240}" destId="{F4CDA28C-3695-48E3-A8BE-FE044A27F986}" srcOrd="0" destOrd="0" presId="urn:microsoft.com/office/officeart/2008/layout/AscendingPictureAccentProcess"/>
    <dgm:cxn modelId="{76CF9373-EE11-4365-974E-EA809C3A3B26}" type="presParOf" srcId="{7CF74F3A-DD5B-4DFE-B65B-3BD6B81620BA}" destId="{AF73559A-517C-450A-A279-C61247AF9371}" srcOrd="0" destOrd="0" presId="urn:microsoft.com/office/officeart/2008/layout/AscendingPictureAccentProcess"/>
    <dgm:cxn modelId="{646F74A9-A836-453F-85CA-6C32ECA6F9EF}" type="presParOf" srcId="{7CF74F3A-DD5B-4DFE-B65B-3BD6B81620BA}" destId="{44EE94EC-C6D2-4BB0-A073-CEACFDEC58D6}" srcOrd="1" destOrd="0" presId="urn:microsoft.com/office/officeart/2008/layout/AscendingPictureAccentProcess"/>
    <dgm:cxn modelId="{394ACDFE-ED24-41A1-B97D-B30563FE4892}" type="presParOf" srcId="{7CF74F3A-DD5B-4DFE-B65B-3BD6B81620BA}" destId="{DFF586F8-28B8-430A-A02C-E3EF5E1CF45B}" srcOrd="2" destOrd="0" presId="urn:microsoft.com/office/officeart/2008/layout/AscendingPictureAccentProcess"/>
    <dgm:cxn modelId="{D795A712-2B25-42EA-BB85-AC822F9A80D0}" type="presParOf" srcId="{7CF74F3A-DD5B-4DFE-B65B-3BD6B81620BA}" destId="{FA417139-62F4-47DE-812B-48854C1442A1}" srcOrd="3" destOrd="0" presId="urn:microsoft.com/office/officeart/2008/layout/AscendingPictureAccentProcess"/>
    <dgm:cxn modelId="{B31E7849-5C83-4E71-BD90-17A19391EC50}" type="presParOf" srcId="{7CF74F3A-DD5B-4DFE-B65B-3BD6B81620BA}" destId="{524725A0-76BC-4EF7-9FCD-0AB889B37072}" srcOrd="4" destOrd="0" presId="urn:microsoft.com/office/officeart/2008/layout/AscendingPictureAccentProcess"/>
    <dgm:cxn modelId="{1C88FF74-7343-46A4-A7B8-C469171E6D6B}" type="presParOf" srcId="{7CF74F3A-DD5B-4DFE-B65B-3BD6B81620BA}" destId="{E47228C4-3AFA-490B-9E68-E85C997D8C27}" srcOrd="5" destOrd="0" presId="urn:microsoft.com/office/officeart/2008/layout/AscendingPictureAccentProcess"/>
    <dgm:cxn modelId="{37B4F0BA-559D-4D9E-92E1-996D0941FC71}" type="presParOf" srcId="{7CF74F3A-DD5B-4DFE-B65B-3BD6B81620BA}" destId="{B2EBC934-D1C7-4E21-9DF6-7B0842940B9E}" srcOrd="6" destOrd="0" presId="urn:microsoft.com/office/officeart/2008/layout/AscendingPictureAccentProcess"/>
    <dgm:cxn modelId="{5FE545D1-1225-4682-AE40-CA6A448D0FA7}" type="presParOf" srcId="{7CF74F3A-DD5B-4DFE-B65B-3BD6B81620BA}" destId="{44468E66-495A-4AF8-8BAC-59E81E51D878}" srcOrd="7" destOrd="0" presId="urn:microsoft.com/office/officeart/2008/layout/AscendingPictureAccentProcess"/>
    <dgm:cxn modelId="{BC2A5FB7-3C8A-47C6-916F-A7057B7C8F27}" type="presParOf" srcId="{7CF74F3A-DD5B-4DFE-B65B-3BD6B81620BA}" destId="{2802D709-1F71-4098-9765-D0A75D796CED}" srcOrd="8" destOrd="0" presId="urn:microsoft.com/office/officeart/2008/layout/AscendingPictureAccentProcess"/>
    <dgm:cxn modelId="{67D3B7B7-7722-4494-8729-59366E0B2285}" type="presParOf" srcId="{7CF74F3A-DD5B-4DFE-B65B-3BD6B81620BA}" destId="{11759B88-1735-4B75-A4AD-7EA41D23092D}" srcOrd="9" destOrd="0" presId="urn:microsoft.com/office/officeart/2008/layout/AscendingPictureAccentProcess"/>
    <dgm:cxn modelId="{09CF5510-175A-4D66-BB9E-7945CF5751C1}" type="presParOf" srcId="{7CF74F3A-DD5B-4DFE-B65B-3BD6B81620BA}" destId="{F4CDA28C-3695-48E3-A8BE-FE044A27F986}" srcOrd="10" destOrd="0" presId="urn:microsoft.com/office/officeart/2008/layout/AscendingPictureAccentProcess"/>
    <dgm:cxn modelId="{A1C06BCE-020F-4771-8C45-E195251EE034}" type="presParOf" srcId="{7CF74F3A-DD5B-4DFE-B65B-3BD6B81620BA}" destId="{3F670A19-67B0-4056-AFAE-807754C9A7DB}" srcOrd="11" destOrd="0" presId="urn:microsoft.com/office/officeart/2008/layout/AscendingPictureAccentProcess"/>
    <dgm:cxn modelId="{600D87B9-EEF5-4B76-BAA8-CD4247B3E5FD}" type="presParOf" srcId="{3F670A19-67B0-4056-AFAE-807754C9A7DB}" destId="{96979C35-9838-488D-AA29-16381BA4614F}" srcOrd="0" destOrd="0" presId="urn:microsoft.com/office/officeart/2008/layout/AscendingPictureAccentProcess"/>
    <dgm:cxn modelId="{9EDAB619-0760-4CCE-823B-C5C606C07261}" type="presParOf" srcId="{7CF74F3A-DD5B-4DFE-B65B-3BD6B81620BA}" destId="{7394BA41-9D3B-4B0C-987E-337039E2D9BD}" srcOrd="12" destOrd="0" presId="urn:microsoft.com/office/officeart/2008/layout/AscendingPictureAccentProcess"/>
    <dgm:cxn modelId="{7E6357C5-8CA3-40F1-BFBA-181812D2CE55}" type="presParOf" srcId="{7CF74F3A-DD5B-4DFE-B65B-3BD6B81620BA}" destId="{F48EDC02-4423-4413-94BB-9215DBF79EE5}" srcOrd="13" destOrd="0" presId="urn:microsoft.com/office/officeart/2008/layout/AscendingPictureAccentProcess"/>
    <dgm:cxn modelId="{DDBAAC29-C25B-43EB-BD69-FA56DF8C9171}" type="presParOf" srcId="{F48EDC02-4423-4413-94BB-9215DBF79EE5}" destId="{63EAF464-F7C3-4FF5-8F22-35ED55D4E2B0}" srcOrd="0" destOrd="0" presId="urn:microsoft.com/office/officeart/2008/layout/AscendingPictureAccentProcess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0024D98C-8949-4015-8981-41BAC7635588}" type="doc">
      <dgm:prSet loTypeId="urn:microsoft.com/office/officeart/2005/8/layout/arrow6" loCatId="process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s-ES"/>
        </a:p>
      </dgm:t>
    </dgm:pt>
    <dgm:pt modelId="{FA4110C4-FC76-4C35-A39C-19765A7232B5}">
      <dgm:prSet phldrT="[Texto]"/>
      <dgm:spPr/>
      <dgm:t>
        <a:bodyPr/>
        <a:lstStyle/>
        <a:p>
          <a:r>
            <a:rPr lang="es-ES" dirty="0" smtClean="0">
              <a:latin typeface="Baskerville Old Face" panose="02020602080505020303" pitchFamily="18" charset="0"/>
            </a:rPr>
            <a:t>Realizar 4 eventos Culturales</a:t>
          </a:r>
          <a:endParaRPr lang="es-ES" dirty="0">
            <a:latin typeface="Baskerville Old Face" panose="02020602080505020303" pitchFamily="18" charset="0"/>
          </a:endParaRPr>
        </a:p>
      </dgm:t>
    </dgm:pt>
    <dgm:pt modelId="{5146BE83-7526-4844-ABD7-7699442FDD4C}" type="parTrans" cxnId="{720448B6-5621-487D-A672-FB0D2B43D01C}">
      <dgm:prSet/>
      <dgm:spPr/>
      <dgm:t>
        <a:bodyPr/>
        <a:lstStyle/>
        <a:p>
          <a:endParaRPr lang="es-ES"/>
        </a:p>
      </dgm:t>
    </dgm:pt>
    <dgm:pt modelId="{02FFA1EC-297C-4122-9355-2E51E57EC6BD}" type="sibTrans" cxnId="{720448B6-5621-487D-A672-FB0D2B43D01C}">
      <dgm:prSet/>
      <dgm:spPr/>
      <dgm:t>
        <a:bodyPr/>
        <a:lstStyle/>
        <a:p>
          <a:endParaRPr lang="es-ES"/>
        </a:p>
      </dgm:t>
    </dgm:pt>
    <dgm:pt modelId="{019A173E-C9BB-4000-9174-394C30A699EA}">
      <dgm:prSet phldrT="[Texto]"/>
      <dgm:spPr/>
      <dgm:t>
        <a:bodyPr/>
        <a:lstStyle/>
        <a:p>
          <a:r>
            <a:rPr lang="es-ES" dirty="0" smtClean="0">
              <a:latin typeface="Baskerville Old Face" panose="02020602080505020303" pitchFamily="18" charset="0"/>
            </a:rPr>
            <a:t>Crear 2 Eventos Culturales</a:t>
          </a:r>
          <a:endParaRPr lang="es-ES" dirty="0">
            <a:latin typeface="Baskerville Old Face" panose="02020602080505020303" pitchFamily="18" charset="0"/>
          </a:endParaRPr>
        </a:p>
      </dgm:t>
    </dgm:pt>
    <dgm:pt modelId="{4BC8A875-09D0-4B0F-B2C6-8F9742C79B3F}" type="parTrans" cxnId="{528E8C87-E27A-4C27-AA14-6ADC296A4AB3}">
      <dgm:prSet/>
      <dgm:spPr/>
      <dgm:t>
        <a:bodyPr/>
        <a:lstStyle/>
        <a:p>
          <a:endParaRPr lang="es-ES"/>
        </a:p>
      </dgm:t>
    </dgm:pt>
    <dgm:pt modelId="{18F93122-8ED0-4DB3-A734-EF051F42198C}" type="sibTrans" cxnId="{528E8C87-E27A-4C27-AA14-6ADC296A4AB3}">
      <dgm:prSet/>
      <dgm:spPr/>
      <dgm:t>
        <a:bodyPr/>
        <a:lstStyle/>
        <a:p>
          <a:endParaRPr lang="es-ES"/>
        </a:p>
      </dgm:t>
    </dgm:pt>
    <dgm:pt modelId="{F817E206-8534-485B-801F-8948EBCDB3C6}" type="pres">
      <dgm:prSet presAssocID="{0024D98C-8949-4015-8981-41BAC7635588}" presName="compositeShape" presStyleCnt="0">
        <dgm:presLayoutVars>
          <dgm:chMax val="2"/>
          <dgm:dir/>
          <dgm:resizeHandles val="exact"/>
        </dgm:presLayoutVars>
      </dgm:prSet>
      <dgm:spPr/>
      <dgm:t>
        <a:bodyPr/>
        <a:lstStyle/>
        <a:p>
          <a:endParaRPr lang="es-CO"/>
        </a:p>
      </dgm:t>
    </dgm:pt>
    <dgm:pt modelId="{D0D36695-D814-4CD4-88F9-D8EF689B0F81}" type="pres">
      <dgm:prSet presAssocID="{0024D98C-8949-4015-8981-41BAC7635588}" presName="ribbon" presStyleLbl="node1" presStyleIdx="0" presStyleCnt="1"/>
      <dgm:spPr/>
    </dgm:pt>
    <dgm:pt modelId="{71F3C9F7-6161-4CE0-BE59-CC9FFF0CCDC6}" type="pres">
      <dgm:prSet presAssocID="{0024D98C-8949-4015-8981-41BAC7635588}" presName="leftArrowText" presStyleLbl="node1" presStyleIdx="0" presStyleCnt="1">
        <dgm:presLayoutVars>
          <dgm:chMax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C7288926-30F7-40BD-AB44-08711B74AA74}" type="pres">
      <dgm:prSet presAssocID="{0024D98C-8949-4015-8981-41BAC7635588}" presName="rightArrowText" presStyleLbl="node1" presStyleIdx="0" presStyleCnt="1">
        <dgm:presLayoutVars>
          <dgm:chMax val="0"/>
          <dgm:bulletEnabled val="1"/>
        </dgm:presLayoutVars>
      </dgm:prSet>
      <dgm:spPr/>
      <dgm:t>
        <a:bodyPr/>
        <a:lstStyle/>
        <a:p>
          <a:endParaRPr lang="es-ES"/>
        </a:p>
      </dgm:t>
    </dgm:pt>
  </dgm:ptLst>
  <dgm:cxnLst>
    <dgm:cxn modelId="{177A4033-066E-40D2-956D-1A932903E265}" type="presOf" srcId="{0024D98C-8949-4015-8981-41BAC7635588}" destId="{F817E206-8534-485B-801F-8948EBCDB3C6}" srcOrd="0" destOrd="0" presId="urn:microsoft.com/office/officeart/2005/8/layout/arrow6"/>
    <dgm:cxn modelId="{B0071AF6-766E-4471-A05E-78C7512EAA44}" type="presOf" srcId="{019A173E-C9BB-4000-9174-394C30A699EA}" destId="{C7288926-30F7-40BD-AB44-08711B74AA74}" srcOrd="0" destOrd="0" presId="urn:microsoft.com/office/officeart/2005/8/layout/arrow6"/>
    <dgm:cxn modelId="{C4652970-837D-46AE-86BE-3D2893ACE5F0}" type="presOf" srcId="{FA4110C4-FC76-4C35-A39C-19765A7232B5}" destId="{71F3C9F7-6161-4CE0-BE59-CC9FFF0CCDC6}" srcOrd="0" destOrd="0" presId="urn:microsoft.com/office/officeart/2005/8/layout/arrow6"/>
    <dgm:cxn modelId="{720448B6-5621-487D-A672-FB0D2B43D01C}" srcId="{0024D98C-8949-4015-8981-41BAC7635588}" destId="{FA4110C4-FC76-4C35-A39C-19765A7232B5}" srcOrd="0" destOrd="0" parTransId="{5146BE83-7526-4844-ABD7-7699442FDD4C}" sibTransId="{02FFA1EC-297C-4122-9355-2E51E57EC6BD}"/>
    <dgm:cxn modelId="{528E8C87-E27A-4C27-AA14-6ADC296A4AB3}" srcId="{0024D98C-8949-4015-8981-41BAC7635588}" destId="{019A173E-C9BB-4000-9174-394C30A699EA}" srcOrd="1" destOrd="0" parTransId="{4BC8A875-09D0-4B0F-B2C6-8F9742C79B3F}" sibTransId="{18F93122-8ED0-4DB3-A734-EF051F42198C}"/>
    <dgm:cxn modelId="{C6F1C3A2-76ED-4A54-8A89-7C0FAA527996}" type="presParOf" srcId="{F817E206-8534-485B-801F-8948EBCDB3C6}" destId="{D0D36695-D814-4CD4-88F9-D8EF689B0F81}" srcOrd="0" destOrd="0" presId="urn:microsoft.com/office/officeart/2005/8/layout/arrow6"/>
    <dgm:cxn modelId="{13F7E871-486E-43EC-A2D0-7429FF47FC04}" type="presParOf" srcId="{F817E206-8534-485B-801F-8948EBCDB3C6}" destId="{71F3C9F7-6161-4CE0-BE59-CC9FFF0CCDC6}" srcOrd="1" destOrd="0" presId="urn:microsoft.com/office/officeart/2005/8/layout/arrow6"/>
    <dgm:cxn modelId="{7B174C86-BF8C-4005-B7D7-1F53CD3EE088}" type="presParOf" srcId="{F817E206-8534-485B-801F-8948EBCDB3C6}" destId="{C7288926-30F7-40BD-AB44-08711B74AA74}" srcOrd="2" destOrd="0" presId="urn:microsoft.com/office/officeart/2005/8/layout/arrow6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6.xml><?xml version="1.0" encoding="utf-8"?>
<dgm:dataModel xmlns:dgm="http://schemas.openxmlformats.org/drawingml/2006/diagram" xmlns:a="http://schemas.openxmlformats.org/drawingml/2006/main">
  <dgm:ptLst>
    <dgm:pt modelId="{D9FE0099-4C73-4522-BDBF-987067B24128}" type="doc">
      <dgm:prSet loTypeId="urn:microsoft.com/office/officeart/2005/8/layout/pList1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s-ES"/>
        </a:p>
      </dgm:t>
    </dgm:pt>
    <dgm:pt modelId="{45D29546-B1E6-4EEF-AECD-440653EC99AB}">
      <dgm:prSet phldrT="[Texto]" custT="1"/>
      <dgm:spPr/>
      <dgm:t>
        <a:bodyPr/>
        <a:lstStyle/>
        <a:p>
          <a:pPr algn="just"/>
          <a:r>
            <a:rPr lang="es-ES" sz="1400" dirty="0" smtClean="0">
              <a:latin typeface="Baskerville Old Face" panose="02020602080505020303" pitchFamily="18" charset="0"/>
            </a:rPr>
            <a:t>Capacitación anual para 40 líderes deportivos en el sector rural y urbano</a:t>
          </a:r>
          <a:endParaRPr lang="es-ES" sz="1400" dirty="0">
            <a:latin typeface="Baskerville Old Face" panose="02020602080505020303" pitchFamily="18" charset="0"/>
          </a:endParaRPr>
        </a:p>
      </dgm:t>
    </dgm:pt>
    <dgm:pt modelId="{69BAADF2-10D6-4EE7-97E1-43DAB3033958}" type="parTrans" cxnId="{EE86EBCC-556F-4CE0-84E6-008563B9C94D}">
      <dgm:prSet/>
      <dgm:spPr/>
      <dgm:t>
        <a:bodyPr/>
        <a:lstStyle/>
        <a:p>
          <a:endParaRPr lang="es-ES"/>
        </a:p>
      </dgm:t>
    </dgm:pt>
    <dgm:pt modelId="{5B8E806F-446C-491E-8CA8-1E63CE955041}" type="sibTrans" cxnId="{EE86EBCC-556F-4CE0-84E6-008563B9C94D}">
      <dgm:prSet/>
      <dgm:spPr/>
      <dgm:t>
        <a:bodyPr/>
        <a:lstStyle/>
        <a:p>
          <a:endParaRPr lang="es-ES"/>
        </a:p>
      </dgm:t>
    </dgm:pt>
    <dgm:pt modelId="{BD5AC2F6-234C-4EF6-8822-5DD3F53C8719}">
      <dgm:prSet phldrT="[Texto]" custT="1"/>
      <dgm:spPr/>
      <dgm:t>
        <a:bodyPr/>
        <a:lstStyle/>
        <a:p>
          <a:pPr algn="just"/>
          <a:r>
            <a:rPr lang="es-ES" sz="1400" dirty="0" smtClean="0">
              <a:latin typeface="Baskerville Old Face" panose="02020602080505020303" pitchFamily="18" charset="0"/>
            </a:rPr>
            <a:t>Implementar un programa de formación deportivo para la zona rural</a:t>
          </a:r>
          <a:endParaRPr lang="es-ES" sz="1400" dirty="0">
            <a:latin typeface="Baskerville Old Face" panose="02020602080505020303" pitchFamily="18" charset="0"/>
          </a:endParaRPr>
        </a:p>
      </dgm:t>
    </dgm:pt>
    <dgm:pt modelId="{08E97A35-7746-4DE5-9EFE-45230418B6AD}" type="parTrans" cxnId="{EBA15104-1F7D-44F4-82A7-60C5AC8AD2F0}">
      <dgm:prSet/>
      <dgm:spPr/>
      <dgm:t>
        <a:bodyPr/>
        <a:lstStyle/>
        <a:p>
          <a:endParaRPr lang="es-ES"/>
        </a:p>
      </dgm:t>
    </dgm:pt>
    <dgm:pt modelId="{598A6511-D71E-4782-9548-50243A6282E4}" type="sibTrans" cxnId="{EBA15104-1F7D-44F4-82A7-60C5AC8AD2F0}">
      <dgm:prSet/>
      <dgm:spPr/>
      <dgm:t>
        <a:bodyPr/>
        <a:lstStyle/>
        <a:p>
          <a:endParaRPr lang="es-ES"/>
        </a:p>
      </dgm:t>
    </dgm:pt>
    <dgm:pt modelId="{A25C9997-6623-4462-8A9E-C7931396F253}">
      <dgm:prSet phldrT="[Texto]" custT="1"/>
      <dgm:spPr/>
      <dgm:t>
        <a:bodyPr/>
        <a:lstStyle/>
        <a:p>
          <a:pPr algn="just"/>
          <a:r>
            <a:rPr lang="es-ES" sz="1400" dirty="0" smtClean="0">
              <a:latin typeface="Baskerville Old Face" panose="02020602080505020303" pitchFamily="18" charset="0"/>
            </a:rPr>
            <a:t>Construir 2 polideportivos </a:t>
          </a:r>
          <a:endParaRPr lang="es-ES" sz="1400" dirty="0">
            <a:latin typeface="Baskerville Old Face" panose="02020602080505020303" pitchFamily="18" charset="0"/>
          </a:endParaRPr>
        </a:p>
      </dgm:t>
    </dgm:pt>
    <dgm:pt modelId="{A5F2E881-19FD-496D-86CD-570568FF6D72}" type="parTrans" cxnId="{DAAC452B-E81E-4646-95BE-C74003D97A3F}">
      <dgm:prSet/>
      <dgm:spPr/>
      <dgm:t>
        <a:bodyPr/>
        <a:lstStyle/>
        <a:p>
          <a:endParaRPr lang="es-ES"/>
        </a:p>
      </dgm:t>
    </dgm:pt>
    <dgm:pt modelId="{3027D16D-36C8-44A9-9CB4-DF708F663F06}" type="sibTrans" cxnId="{DAAC452B-E81E-4646-95BE-C74003D97A3F}">
      <dgm:prSet/>
      <dgm:spPr/>
      <dgm:t>
        <a:bodyPr/>
        <a:lstStyle/>
        <a:p>
          <a:endParaRPr lang="es-ES"/>
        </a:p>
      </dgm:t>
    </dgm:pt>
    <dgm:pt modelId="{DF781A88-BA06-4853-8A5A-747B59D8B93B}">
      <dgm:prSet phldrT="[Texto]" custT="1"/>
      <dgm:spPr/>
      <dgm:t>
        <a:bodyPr/>
        <a:lstStyle/>
        <a:p>
          <a:pPr algn="just"/>
          <a:r>
            <a:rPr lang="es-ES" sz="1400" dirty="0" smtClean="0">
              <a:latin typeface="Baskerville Old Face" panose="02020602080505020303" pitchFamily="18" charset="0"/>
            </a:rPr>
            <a:t>Mantener y optimizar 8 escenarios deportivos</a:t>
          </a:r>
          <a:endParaRPr lang="es-ES" sz="1400" dirty="0">
            <a:latin typeface="Baskerville Old Face" panose="02020602080505020303" pitchFamily="18" charset="0"/>
          </a:endParaRPr>
        </a:p>
      </dgm:t>
    </dgm:pt>
    <dgm:pt modelId="{CFB716CE-5A70-4985-829B-DBEB2373B560}" type="parTrans" cxnId="{814FC6FD-B0E8-4342-B250-43E68E3E5541}">
      <dgm:prSet/>
      <dgm:spPr/>
      <dgm:t>
        <a:bodyPr/>
        <a:lstStyle/>
        <a:p>
          <a:endParaRPr lang="es-ES"/>
        </a:p>
      </dgm:t>
    </dgm:pt>
    <dgm:pt modelId="{8CFCCD78-8B49-405A-A44F-1DBF3FC14C49}" type="sibTrans" cxnId="{814FC6FD-B0E8-4342-B250-43E68E3E5541}">
      <dgm:prSet/>
      <dgm:spPr/>
      <dgm:t>
        <a:bodyPr/>
        <a:lstStyle/>
        <a:p>
          <a:endParaRPr lang="es-ES"/>
        </a:p>
      </dgm:t>
    </dgm:pt>
    <dgm:pt modelId="{ADDC9963-B21C-4218-8825-15569D959695}" type="pres">
      <dgm:prSet presAssocID="{D9FE0099-4C73-4522-BDBF-987067B24128}" presName="Name0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s-CO"/>
        </a:p>
      </dgm:t>
    </dgm:pt>
    <dgm:pt modelId="{A36A9F75-FB64-4BA6-92B2-CF90250F467E}" type="pres">
      <dgm:prSet presAssocID="{45D29546-B1E6-4EEF-AECD-440653EC99AB}" presName="compNode" presStyleCnt="0"/>
      <dgm:spPr/>
    </dgm:pt>
    <dgm:pt modelId="{0DC27450-BF2D-4BCA-A9B6-BF3AEEFE7D98}" type="pres">
      <dgm:prSet presAssocID="{45D29546-B1E6-4EEF-AECD-440653EC99AB}" presName="pictRect" presStyleLbl="node1" presStyleIdx="0" presStyleCnt="4"/>
      <dgm:spPr>
        <a:blipFill rotWithShape="1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02572156-8A13-46D1-AF94-4C0DABBF83AD}" type="pres">
      <dgm:prSet presAssocID="{45D29546-B1E6-4EEF-AECD-440653EC99AB}" presName="textRect" presStyleLbl="revTx" presStyleIdx="0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34C71F8D-1EA5-401E-AC57-77AC0ADD07EE}" type="pres">
      <dgm:prSet presAssocID="{5B8E806F-446C-491E-8CA8-1E63CE955041}" presName="sibTrans" presStyleLbl="sibTrans2D1" presStyleIdx="0" presStyleCnt="0"/>
      <dgm:spPr/>
      <dgm:t>
        <a:bodyPr/>
        <a:lstStyle/>
        <a:p>
          <a:endParaRPr lang="es-CO"/>
        </a:p>
      </dgm:t>
    </dgm:pt>
    <dgm:pt modelId="{CAB44386-C2AF-4286-8DB5-B9FC8E61E63B}" type="pres">
      <dgm:prSet presAssocID="{BD5AC2F6-234C-4EF6-8822-5DD3F53C8719}" presName="compNode" presStyleCnt="0"/>
      <dgm:spPr/>
    </dgm:pt>
    <dgm:pt modelId="{B55C097D-4ED0-4E72-8511-BC388C85738A}" type="pres">
      <dgm:prSet presAssocID="{BD5AC2F6-234C-4EF6-8822-5DD3F53C8719}" presName="pictRect" presStyleLbl="node1" presStyleIdx="1" presStyleCnt="4"/>
      <dgm:spPr>
        <a:blipFill rotWithShape="1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4F59717E-2DE5-40B6-9606-79AEF3EED694}" type="pres">
      <dgm:prSet presAssocID="{BD5AC2F6-234C-4EF6-8822-5DD3F53C8719}" presName="textRect" presStyleLbl="revTx" presStyleIdx="1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3144C6E8-FCEA-4EEC-BF25-8067CABC675F}" type="pres">
      <dgm:prSet presAssocID="{598A6511-D71E-4782-9548-50243A6282E4}" presName="sibTrans" presStyleLbl="sibTrans2D1" presStyleIdx="0" presStyleCnt="0"/>
      <dgm:spPr/>
      <dgm:t>
        <a:bodyPr/>
        <a:lstStyle/>
        <a:p>
          <a:endParaRPr lang="es-CO"/>
        </a:p>
      </dgm:t>
    </dgm:pt>
    <dgm:pt modelId="{B5D2FF11-57D1-438C-A4C7-3B1E4C218EBB}" type="pres">
      <dgm:prSet presAssocID="{A25C9997-6623-4462-8A9E-C7931396F253}" presName="compNode" presStyleCnt="0"/>
      <dgm:spPr/>
    </dgm:pt>
    <dgm:pt modelId="{40257C94-3463-47D5-B7C7-2C81A352A3CE}" type="pres">
      <dgm:prSet presAssocID="{A25C9997-6623-4462-8A9E-C7931396F253}" presName="pictRect" presStyleLbl="node1" presStyleIdx="2" presStyleCnt="4"/>
      <dgm:spPr>
        <a:blipFill rotWithShape="1">
          <a:blip xmlns:r="http://schemas.openxmlformats.org/officeDocument/2006/relationships" r:embed="rId3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A36E5F4F-52C3-42AC-BFAA-36F7F1225510}" type="pres">
      <dgm:prSet presAssocID="{A25C9997-6623-4462-8A9E-C7931396F253}" presName="textRect" presStyleLbl="revTx" presStyleIdx="2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6515EBC1-7A97-4012-AE22-9A070B7E131C}" type="pres">
      <dgm:prSet presAssocID="{3027D16D-36C8-44A9-9CB4-DF708F663F06}" presName="sibTrans" presStyleLbl="sibTrans2D1" presStyleIdx="0" presStyleCnt="0"/>
      <dgm:spPr/>
      <dgm:t>
        <a:bodyPr/>
        <a:lstStyle/>
        <a:p>
          <a:endParaRPr lang="es-CO"/>
        </a:p>
      </dgm:t>
    </dgm:pt>
    <dgm:pt modelId="{83323015-6109-4956-9C19-2D339490D375}" type="pres">
      <dgm:prSet presAssocID="{DF781A88-BA06-4853-8A5A-747B59D8B93B}" presName="compNode" presStyleCnt="0"/>
      <dgm:spPr/>
    </dgm:pt>
    <dgm:pt modelId="{106D4385-84B1-47C8-9F60-8F0B510B907D}" type="pres">
      <dgm:prSet presAssocID="{DF781A88-BA06-4853-8A5A-747B59D8B93B}" presName="pictRect" presStyleLbl="node1" presStyleIdx="3" presStyleCnt="4"/>
      <dgm:spPr>
        <a:blipFill rotWithShape="1">
          <a:blip xmlns:r="http://schemas.openxmlformats.org/officeDocument/2006/relationships" r:embed="rId4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05701F79-1649-4659-9526-5D3689A78B10}" type="pres">
      <dgm:prSet presAssocID="{DF781A88-BA06-4853-8A5A-747B59D8B93B}" presName="textRect" presStyleLbl="revTx" presStyleIdx="3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</dgm:ptLst>
  <dgm:cxnLst>
    <dgm:cxn modelId="{EE86EBCC-556F-4CE0-84E6-008563B9C94D}" srcId="{D9FE0099-4C73-4522-BDBF-987067B24128}" destId="{45D29546-B1E6-4EEF-AECD-440653EC99AB}" srcOrd="0" destOrd="0" parTransId="{69BAADF2-10D6-4EE7-97E1-43DAB3033958}" sibTransId="{5B8E806F-446C-491E-8CA8-1E63CE955041}"/>
    <dgm:cxn modelId="{CCAD8D3D-4079-48F6-A8ED-7C6E70E29A10}" type="presOf" srcId="{5B8E806F-446C-491E-8CA8-1E63CE955041}" destId="{34C71F8D-1EA5-401E-AC57-77AC0ADD07EE}" srcOrd="0" destOrd="0" presId="urn:microsoft.com/office/officeart/2005/8/layout/pList1"/>
    <dgm:cxn modelId="{19163CBD-11C8-408C-B856-8FF387C61EF7}" type="presOf" srcId="{45D29546-B1E6-4EEF-AECD-440653EC99AB}" destId="{02572156-8A13-46D1-AF94-4C0DABBF83AD}" srcOrd="0" destOrd="0" presId="urn:microsoft.com/office/officeart/2005/8/layout/pList1"/>
    <dgm:cxn modelId="{814FC6FD-B0E8-4342-B250-43E68E3E5541}" srcId="{D9FE0099-4C73-4522-BDBF-987067B24128}" destId="{DF781A88-BA06-4853-8A5A-747B59D8B93B}" srcOrd="3" destOrd="0" parTransId="{CFB716CE-5A70-4985-829B-DBEB2373B560}" sibTransId="{8CFCCD78-8B49-405A-A44F-1DBF3FC14C49}"/>
    <dgm:cxn modelId="{DAAC452B-E81E-4646-95BE-C74003D97A3F}" srcId="{D9FE0099-4C73-4522-BDBF-987067B24128}" destId="{A25C9997-6623-4462-8A9E-C7931396F253}" srcOrd="2" destOrd="0" parTransId="{A5F2E881-19FD-496D-86CD-570568FF6D72}" sibTransId="{3027D16D-36C8-44A9-9CB4-DF708F663F06}"/>
    <dgm:cxn modelId="{A1625CC5-BD5D-484F-8BC5-23467BF4F307}" type="presOf" srcId="{3027D16D-36C8-44A9-9CB4-DF708F663F06}" destId="{6515EBC1-7A97-4012-AE22-9A070B7E131C}" srcOrd="0" destOrd="0" presId="urn:microsoft.com/office/officeart/2005/8/layout/pList1"/>
    <dgm:cxn modelId="{E354261D-58B3-4576-9AB9-596C0A511940}" type="presOf" srcId="{D9FE0099-4C73-4522-BDBF-987067B24128}" destId="{ADDC9963-B21C-4218-8825-15569D959695}" srcOrd="0" destOrd="0" presId="urn:microsoft.com/office/officeart/2005/8/layout/pList1"/>
    <dgm:cxn modelId="{EBA15104-1F7D-44F4-82A7-60C5AC8AD2F0}" srcId="{D9FE0099-4C73-4522-BDBF-987067B24128}" destId="{BD5AC2F6-234C-4EF6-8822-5DD3F53C8719}" srcOrd="1" destOrd="0" parTransId="{08E97A35-7746-4DE5-9EFE-45230418B6AD}" sibTransId="{598A6511-D71E-4782-9548-50243A6282E4}"/>
    <dgm:cxn modelId="{571A7F69-AD7C-4761-A2A9-46BFB1E7A216}" type="presOf" srcId="{598A6511-D71E-4782-9548-50243A6282E4}" destId="{3144C6E8-FCEA-4EEC-BF25-8067CABC675F}" srcOrd="0" destOrd="0" presId="urn:microsoft.com/office/officeart/2005/8/layout/pList1"/>
    <dgm:cxn modelId="{12F43020-366F-4A15-AFA1-2D5EA2F41CB6}" type="presOf" srcId="{BD5AC2F6-234C-4EF6-8822-5DD3F53C8719}" destId="{4F59717E-2DE5-40B6-9606-79AEF3EED694}" srcOrd="0" destOrd="0" presId="urn:microsoft.com/office/officeart/2005/8/layout/pList1"/>
    <dgm:cxn modelId="{212AC8E9-6168-4A87-8147-E3A2CB417E3D}" type="presOf" srcId="{DF781A88-BA06-4853-8A5A-747B59D8B93B}" destId="{05701F79-1649-4659-9526-5D3689A78B10}" srcOrd="0" destOrd="0" presId="urn:microsoft.com/office/officeart/2005/8/layout/pList1"/>
    <dgm:cxn modelId="{36CA1C6A-A39A-44D9-98BF-CF40688E46F6}" type="presOf" srcId="{A25C9997-6623-4462-8A9E-C7931396F253}" destId="{A36E5F4F-52C3-42AC-BFAA-36F7F1225510}" srcOrd="0" destOrd="0" presId="urn:microsoft.com/office/officeart/2005/8/layout/pList1"/>
    <dgm:cxn modelId="{47FB25B3-6BE9-48D2-9918-60C7291AC1D0}" type="presParOf" srcId="{ADDC9963-B21C-4218-8825-15569D959695}" destId="{A36A9F75-FB64-4BA6-92B2-CF90250F467E}" srcOrd="0" destOrd="0" presId="urn:microsoft.com/office/officeart/2005/8/layout/pList1"/>
    <dgm:cxn modelId="{D5D29529-6AE9-4BEB-AAA8-018D4449402F}" type="presParOf" srcId="{A36A9F75-FB64-4BA6-92B2-CF90250F467E}" destId="{0DC27450-BF2D-4BCA-A9B6-BF3AEEFE7D98}" srcOrd="0" destOrd="0" presId="urn:microsoft.com/office/officeart/2005/8/layout/pList1"/>
    <dgm:cxn modelId="{71532FDB-E36A-4355-AC2D-7A857EBC0DB0}" type="presParOf" srcId="{A36A9F75-FB64-4BA6-92B2-CF90250F467E}" destId="{02572156-8A13-46D1-AF94-4C0DABBF83AD}" srcOrd="1" destOrd="0" presId="urn:microsoft.com/office/officeart/2005/8/layout/pList1"/>
    <dgm:cxn modelId="{C707BA81-0E9B-46D9-B3AB-9A2C06DBC493}" type="presParOf" srcId="{ADDC9963-B21C-4218-8825-15569D959695}" destId="{34C71F8D-1EA5-401E-AC57-77AC0ADD07EE}" srcOrd="1" destOrd="0" presId="urn:microsoft.com/office/officeart/2005/8/layout/pList1"/>
    <dgm:cxn modelId="{A6C96B93-E38D-447C-B25C-1F1857FFDBD2}" type="presParOf" srcId="{ADDC9963-B21C-4218-8825-15569D959695}" destId="{CAB44386-C2AF-4286-8DB5-B9FC8E61E63B}" srcOrd="2" destOrd="0" presId="urn:microsoft.com/office/officeart/2005/8/layout/pList1"/>
    <dgm:cxn modelId="{44501C4C-AE4F-4F64-AEA3-1F8EBEBDD4F2}" type="presParOf" srcId="{CAB44386-C2AF-4286-8DB5-B9FC8E61E63B}" destId="{B55C097D-4ED0-4E72-8511-BC388C85738A}" srcOrd="0" destOrd="0" presId="urn:microsoft.com/office/officeart/2005/8/layout/pList1"/>
    <dgm:cxn modelId="{D2C6BE8D-5380-4A91-8CEB-766A152778BF}" type="presParOf" srcId="{CAB44386-C2AF-4286-8DB5-B9FC8E61E63B}" destId="{4F59717E-2DE5-40B6-9606-79AEF3EED694}" srcOrd="1" destOrd="0" presId="urn:microsoft.com/office/officeart/2005/8/layout/pList1"/>
    <dgm:cxn modelId="{08778377-7920-4263-AE94-E3A54BC6F478}" type="presParOf" srcId="{ADDC9963-B21C-4218-8825-15569D959695}" destId="{3144C6E8-FCEA-4EEC-BF25-8067CABC675F}" srcOrd="3" destOrd="0" presId="urn:microsoft.com/office/officeart/2005/8/layout/pList1"/>
    <dgm:cxn modelId="{F3F2AAE8-CF2C-4A12-96EF-6E4D4EBFF614}" type="presParOf" srcId="{ADDC9963-B21C-4218-8825-15569D959695}" destId="{B5D2FF11-57D1-438C-A4C7-3B1E4C218EBB}" srcOrd="4" destOrd="0" presId="urn:microsoft.com/office/officeart/2005/8/layout/pList1"/>
    <dgm:cxn modelId="{88E6B811-CA97-413A-888F-87BC4B3EFAE8}" type="presParOf" srcId="{B5D2FF11-57D1-438C-A4C7-3B1E4C218EBB}" destId="{40257C94-3463-47D5-B7C7-2C81A352A3CE}" srcOrd="0" destOrd="0" presId="urn:microsoft.com/office/officeart/2005/8/layout/pList1"/>
    <dgm:cxn modelId="{466A4078-3199-4878-A728-65BACE37AF11}" type="presParOf" srcId="{B5D2FF11-57D1-438C-A4C7-3B1E4C218EBB}" destId="{A36E5F4F-52C3-42AC-BFAA-36F7F1225510}" srcOrd="1" destOrd="0" presId="urn:microsoft.com/office/officeart/2005/8/layout/pList1"/>
    <dgm:cxn modelId="{7B7A792D-799F-48A6-A3B3-DE3EFAE8DA73}" type="presParOf" srcId="{ADDC9963-B21C-4218-8825-15569D959695}" destId="{6515EBC1-7A97-4012-AE22-9A070B7E131C}" srcOrd="5" destOrd="0" presId="urn:microsoft.com/office/officeart/2005/8/layout/pList1"/>
    <dgm:cxn modelId="{3ABCB056-1C2A-49B6-9979-C6DB5D94493B}" type="presParOf" srcId="{ADDC9963-B21C-4218-8825-15569D959695}" destId="{83323015-6109-4956-9C19-2D339490D375}" srcOrd="6" destOrd="0" presId="urn:microsoft.com/office/officeart/2005/8/layout/pList1"/>
    <dgm:cxn modelId="{6D8481D1-05A2-4A9F-9460-A5EC1371F8FC}" type="presParOf" srcId="{83323015-6109-4956-9C19-2D339490D375}" destId="{106D4385-84B1-47C8-9F60-8F0B510B907D}" srcOrd="0" destOrd="0" presId="urn:microsoft.com/office/officeart/2005/8/layout/pList1"/>
    <dgm:cxn modelId="{A2C43545-BA80-4637-88F4-415262E8E49A}" type="presParOf" srcId="{83323015-6109-4956-9C19-2D339490D375}" destId="{05701F79-1649-4659-9526-5D3689A78B10}" srcOrd="1" destOrd="0" presId="urn:microsoft.com/office/officeart/2005/8/layout/pList1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7.xml><?xml version="1.0" encoding="utf-8"?>
<dgm:dataModel xmlns:dgm="http://schemas.openxmlformats.org/drawingml/2006/diagram" xmlns:a="http://schemas.openxmlformats.org/drawingml/2006/main">
  <dgm:ptLst>
    <dgm:pt modelId="{56EF6CBB-E02F-42C2-B1A0-D4E152C2A1B5}" type="doc">
      <dgm:prSet loTypeId="urn:microsoft.com/office/officeart/2005/8/layout/cycle6" loCatId="cycle" qsTypeId="urn:microsoft.com/office/officeart/2005/8/quickstyle/3d3" qsCatId="3D" csTypeId="urn:microsoft.com/office/officeart/2005/8/colors/colorful3" csCatId="colorful" phldr="1"/>
      <dgm:spPr/>
      <dgm:t>
        <a:bodyPr/>
        <a:lstStyle/>
        <a:p>
          <a:endParaRPr lang="es-ES"/>
        </a:p>
      </dgm:t>
    </dgm:pt>
    <dgm:pt modelId="{ACB3DCF2-5301-4E0C-B180-AD750D1C5E9B}">
      <dgm:prSet phldrT="[Texto]" custT="1"/>
      <dgm:spPr>
        <a:solidFill>
          <a:schemeClr val="bg1"/>
        </a:solidFill>
      </dgm:spPr>
      <dgm:t>
        <a:bodyPr/>
        <a:lstStyle/>
        <a:p>
          <a:r>
            <a:rPr lang="es-ES" sz="1000" dirty="0" smtClean="0">
              <a:solidFill>
                <a:schemeClr val="tx1"/>
              </a:solidFill>
              <a:latin typeface="Baskerville Old Face" panose="02020602080505020303" pitchFamily="18" charset="0"/>
            </a:rPr>
            <a:t>Formular una POLÍTICA PARA PERSONA CON DISCAPACIDAD</a:t>
          </a:r>
          <a:endParaRPr lang="es-ES" sz="1000" dirty="0">
            <a:solidFill>
              <a:schemeClr val="tx1"/>
            </a:solidFill>
            <a:latin typeface="Baskerville Old Face" panose="02020602080505020303" pitchFamily="18" charset="0"/>
          </a:endParaRPr>
        </a:p>
      </dgm:t>
    </dgm:pt>
    <dgm:pt modelId="{1238301D-638C-40EE-A1D5-7F87AF3FA362}" type="parTrans" cxnId="{D8557A64-FE77-4D6A-BF45-1FC14CA57169}">
      <dgm:prSet/>
      <dgm:spPr/>
      <dgm:t>
        <a:bodyPr/>
        <a:lstStyle/>
        <a:p>
          <a:endParaRPr lang="es-ES"/>
        </a:p>
      </dgm:t>
    </dgm:pt>
    <dgm:pt modelId="{8B64658A-EBA5-4EEC-A987-D0B0050C1579}" type="sibTrans" cxnId="{D8557A64-FE77-4D6A-BF45-1FC14CA57169}">
      <dgm:prSet/>
      <dgm:spPr/>
      <dgm:t>
        <a:bodyPr/>
        <a:lstStyle/>
        <a:p>
          <a:endParaRPr lang="es-ES"/>
        </a:p>
      </dgm:t>
    </dgm:pt>
    <dgm:pt modelId="{022974B2-F3C0-4851-84B7-1377E9CF08E6}">
      <dgm:prSet phldrT="[Texto]" custT="1"/>
      <dgm:spPr>
        <a:solidFill>
          <a:schemeClr val="bg1"/>
        </a:solidFill>
      </dgm:spPr>
      <dgm:t>
        <a:bodyPr/>
        <a:lstStyle/>
        <a:p>
          <a:r>
            <a:rPr lang="es-ES" sz="1000" dirty="0" smtClean="0">
              <a:solidFill>
                <a:schemeClr val="tx1"/>
              </a:solidFill>
              <a:latin typeface="Baskerville Old Face" panose="02020602080505020303" pitchFamily="18" charset="0"/>
            </a:rPr>
            <a:t>Garantizar el funcionamiento anual del CENTRO DE VIDA SENSORIAL</a:t>
          </a:r>
          <a:endParaRPr lang="es-ES" sz="1000" dirty="0">
            <a:solidFill>
              <a:schemeClr val="tx1"/>
            </a:solidFill>
            <a:latin typeface="Baskerville Old Face" panose="02020602080505020303" pitchFamily="18" charset="0"/>
          </a:endParaRPr>
        </a:p>
      </dgm:t>
    </dgm:pt>
    <dgm:pt modelId="{F076B770-8532-4052-977E-25AF19EF5630}" type="parTrans" cxnId="{8517F552-60DA-4248-8E61-C25F2444F85D}">
      <dgm:prSet/>
      <dgm:spPr/>
      <dgm:t>
        <a:bodyPr/>
        <a:lstStyle/>
        <a:p>
          <a:endParaRPr lang="es-ES"/>
        </a:p>
      </dgm:t>
    </dgm:pt>
    <dgm:pt modelId="{14BF5167-997B-4735-ACA1-A4E0E52BC4D2}" type="sibTrans" cxnId="{8517F552-60DA-4248-8E61-C25F2444F85D}">
      <dgm:prSet/>
      <dgm:spPr>
        <a:ln w="25400">
          <a:solidFill>
            <a:srgbClr val="7030A0">
              <a:alpha val="41000"/>
            </a:srgbClr>
          </a:solidFill>
        </a:ln>
      </dgm:spPr>
      <dgm:t>
        <a:bodyPr/>
        <a:lstStyle/>
        <a:p>
          <a:endParaRPr lang="es-ES"/>
        </a:p>
      </dgm:t>
    </dgm:pt>
    <dgm:pt modelId="{823D4912-FAD5-4B6F-B85F-E3B4F9C34ECE}">
      <dgm:prSet phldrT="[Texto]" custT="1"/>
      <dgm:spPr>
        <a:solidFill>
          <a:schemeClr val="bg1"/>
        </a:solidFill>
      </dgm:spPr>
      <dgm:t>
        <a:bodyPr/>
        <a:lstStyle/>
        <a:p>
          <a:r>
            <a:rPr lang="es-ES" sz="1000" dirty="0" smtClean="0">
              <a:solidFill>
                <a:schemeClr val="tx1"/>
              </a:solidFill>
              <a:latin typeface="Baskerville Old Face" panose="02020602080505020303" pitchFamily="18" charset="0"/>
            </a:rPr>
            <a:t>Realizar 1 programa anual de apoyo a las personas con discapacidad y a sus familias</a:t>
          </a:r>
          <a:endParaRPr lang="es-ES" sz="1000" dirty="0">
            <a:solidFill>
              <a:schemeClr val="tx1"/>
            </a:solidFill>
            <a:latin typeface="Baskerville Old Face" panose="02020602080505020303" pitchFamily="18" charset="0"/>
          </a:endParaRPr>
        </a:p>
      </dgm:t>
    </dgm:pt>
    <dgm:pt modelId="{C345B693-4634-4DDB-9FB8-7597913FDA97}" type="parTrans" cxnId="{6EDCF829-1CD0-4C40-A794-C5230D20B927}">
      <dgm:prSet/>
      <dgm:spPr/>
      <dgm:t>
        <a:bodyPr/>
        <a:lstStyle/>
        <a:p>
          <a:endParaRPr lang="es-ES"/>
        </a:p>
      </dgm:t>
    </dgm:pt>
    <dgm:pt modelId="{7F966152-6D98-4E73-A64F-5914EBD789A9}" type="sibTrans" cxnId="{6EDCF829-1CD0-4C40-A794-C5230D20B927}">
      <dgm:prSet/>
      <dgm:spPr/>
      <dgm:t>
        <a:bodyPr/>
        <a:lstStyle/>
        <a:p>
          <a:endParaRPr lang="es-ES"/>
        </a:p>
      </dgm:t>
    </dgm:pt>
    <dgm:pt modelId="{CF5B35C7-3739-4ED3-A936-0358009696B6}">
      <dgm:prSet phldrT="[Texto]" custT="1"/>
      <dgm:spPr>
        <a:solidFill>
          <a:schemeClr val="bg1"/>
        </a:solidFill>
      </dgm:spPr>
      <dgm:t>
        <a:bodyPr/>
        <a:lstStyle/>
        <a:p>
          <a:r>
            <a:rPr lang="es-ES" sz="1000" dirty="0" smtClean="0">
              <a:solidFill>
                <a:schemeClr val="tx1"/>
              </a:solidFill>
              <a:latin typeface="Baskerville Old Face" panose="02020602080505020303" pitchFamily="18" charset="0"/>
            </a:rPr>
            <a:t>Realizar anualmente un evento del DÍA BLANCO </a:t>
          </a:r>
          <a:endParaRPr lang="es-ES" sz="1000" dirty="0">
            <a:solidFill>
              <a:schemeClr val="tx1"/>
            </a:solidFill>
            <a:latin typeface="Baskerville Old Face" panose="02020602080505020303" pitchFamily="18" charset="0"/>
          </a:endParaRPr>
        </a:p>
      </dgm:t>
    </dgm:pt>
    <dgm:pt modelId="{87F8CCC6-9CA5-4249-A75E-714F58DD1F99}" type="parTrans" cxnId="{6D1B367B-08BE-4933-BFC4-1893EE8016D9}">
      <dgm:prSet/>
      <dgm:spPr/>
      <dgm:t>
        <a:bodyPr/>
        <a:lstStyle/>
        <a:p>
          <a:endParaRPr lang="es-ES"/>
        </a:p>
      </dgm:t>
    </dgm:pt>
    <dgm:pt modelId="{DA22C930-3DD7-4BBA-8A27-D53FCD608CCA}" type="sibTrans" cxnId="{6D1B367B-08BE-4933-BFC4-1893EE8016D9}">
      <dgm:prSet/>
      <dgm:spPr/>
      <dgm:t>
        <a:bodyPr/>
        <a:lstStyle/>
        <a:p>
          <a:endParaRPr lang="es-ES"/>
        </a:p>
      </dgm:t>
    </dgm:pt>
    <dgm:pt modelId="{4C7A53F9-C0CE-4B50-95F8-6405A1FAFE4B}">
      <dgm:prSet phldrT="[Texto]" custT="1"/>
      <dgm:spPr>
        <a:solidFill>
          <a:schemeClr val="bg1"/>
        </a:solidFill>
      </dgm:spPr>
      <dgm:t>
        <a:bodyPr/>
        <a:lstStyle/>
        <a:p>
          <a:r>
            <a:rPr lang="es-ES" sz="800" dirty="0" smtClean="0">
              <a:solidFill>
                <a:schemeClr val="tx1"/>
              </a:solidFill>
              <a:latin typeface="Baskerville Old Face" panose="02020602080505020303" pitchFamily="18" charset="0"/>
            </a:rPr>
            <a:t>Garantizar anualmente el funcionamiento de las sesiones del COMITÈ MUNICIPAL DE LA PERSONA CON DISCAPACIDAD </a:t>
          </a:r>
          <a:endParaRPr lang="es-ES" sz="800" dirty="0">
            <a:solidFill>
              <a:schemeClr val="tx1"/>
            </a:solidFill>
            <a:latin typeface="Baskerville Old Face" panose="02020602080505020303" pitchFamily="18" charset="0"/>
          </a:endParaRPr>
        </a:p>
      </dgm:t>
    </dgm:pt>
    <dgm:pt modelId="{E83480F4-C5FE-4E4F-BC83-46DAC50173DA}" type="parTrans" cxnId="{BF295A39-3BE0-4010-A5DE-9C341E2B2E1F}">
      <dgm:prSet/>
      <dgm:spPr/>
      <dgm:t>
        <a:bodyPr/>
        <a:lstStyle/>
        <a:p>
          <a:endParaRPr lang="es-ES"/>
        </a:p>
      </dgm:t>
    </dgm:pt>
    <dgm:pt modelId="{DA755005-2BDE-4721-AD4D-87D96ABB0F2C}" type="sibTrans" cxnId="{BF295A39-3BE0-4010-A5DE-9C341E2B2E1F}">
      <dgm:prSet/>
      <dgm:spPr/>
      <dgm:t>
        <a:bodyPr/>
        <a:lstStyle/>
        <a:p>
          <a:endParaRPr lang="es-ES"/>
        </a:p>
      </dgm:t>
    </dgm:pt>
    <dgm:pt modelId="{C0F8665A-4E6F-48BB-8443-BDBBE7974303}" type="pres">
      <dgm:prSet presAssocID="{56EF6CBB-E02F-42C2-B1A0-D4E152C2A1B5}" presName="cycle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s-CO"/>
        </a:p>
      </dgm:t>
    </dgm:pt>
    <dgm:pt modelId="{D882744C-4284-4346-A4EF-269E1367CDD0}" type="pres">
      <dgm:prSet presAssocID="{ACB3DCF2-5301-4E0C-B180-AD750D1C5E9B}" presName="node" presStyleLbl="node1" presStyleIdx="0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3499616B-133C-4A89-AF0F-F27FC2FA8EF0}" type="pres">
      <dgm:prSet presAssocID="{ACB3DCF2-5301-4E0C-B180-AD750D1C5E9B}" presName="spNode" presStyleCnt="0"/>
      <dgm:spPr/>
    </dgm:pt>
    <dgm:pt modelId="{BEB234EA-87C9-4C80-B7EB-FFE28276A30B}" type="pres">
      <dgm:prSet presAssocID="{8B64658A-EBA5-4EEC-A987-D0B0050C1579}" presName="sibTrans" presStyleLbl="sibTrans1D1" presStyleIdx="0" presStyleCnt="5"/>
      <dgm:spPr/>
      <dgm:t>
        <a:bodyPr/>
        <a:lstStyle/>
        <a:p>
          <a:endParaRPr lang="es-CO"/>
        </a:p>
      </dgm:t>
    </dgm:pt>
    <dgm:pt modelId="{8A1902E0-B11D-408D-A9F2-AC37799C5235}" type="pres">
      <dgm:prSet presAssocID="{022974B2-F3C0-4851-84B7-1377E9CF08E6}" presName="node" presStyleLbl="node1" presStyleIdx="1" presStyleCnt="5" custScaleX="11517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2BFEE5D-B881-492E-85D0-51C98F79436A}" type="pres">
      <dgm:prSet presAssocID="{022974B2-F3C0-4851-84B7-1377E9CF08E6}" presName="spNode" presStyleCnt="0"/>
      <dgm:spPr/>
    </dgm:pt>
    <dgm:pt modelId="{3665FE24-4EAE-4957-8B83-F8D299C8939B}" type="pres">
      <dgm:prSet presAssocID="{14BF5167-997B-4735-ACA1-A4E0E52BC4D2}" presName="sibTrans" presStyleLbl="sibTrans1D1" presStyleIdx="1" presStyleCnt="5"/>
      <dgm:spPr/>
      <dgm:t>
        <a:bodyPr/>
        <a:lstStyle/>
        <a:p>
          <a:endParaRPr lang="es-CO"/>
        </a:p>
      </dgm:t>
    </dgm:pt>
    <dgm:pt modelId="{FE31E04E-42F5-45CD-8178-1740007C2EF7}" type="pres">
      <dgm:prSet presAssocID="{823D4912-FAD5-4B6F-B85F-E3B4F9C34ECE}" presName="node" presStyleLbl="node1" presStyleIdx="2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17E07CA-FC87-46B0-AFEB-454335EC7EE7}" type="pres">
      <dgm:prSet presAssocID="{823D4912-FAD5-4B6F-B85F-E3B4F9C34ECE}" presName="spNode" presStyleCnt="0"/>
      <dgm:spPr/>
    </dgm:pt>
    <dgm:pt modelId="{DAB5E3EB-2CDA-40F2-9193-D68B825FA2B2}" type="pres">
      <dgm:prSet presAssocID="{7F966152-6D98-4E73-A64F-5914EBD789A9}" presName="sibTrans" presStyleLbl="sibTrans1D1" presStyleIdx="2" presStyleCnt="5"/>
      <dgm:spPr/>
      <dgm:t>
        <a:bodyPr/>
        <a:lstStyle/>
        <a:p>
          <a:endParaRPr lang="es-CO"/>
        </a:p>
      </dgm:t>
    </dgm:pt>
    <dgm:pt modelId="{08828ACF-F1C1-49C1-B800-7E45B8425811}" type="pres">
      <dgm:prSet presAssocID="{CF5B35C7-3739-4ED3-A936-0358009696B6}" presName="node" presStyleLbl="node1" presStyleIdx="3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38798C63-0A87-42C1-A820-B91A5F6856FC}" type="pres">
      <dgm:prSet presAssocID="{CF5B35C7-3739-4ED3-A936-0358009696B6}" presName="spNode" presStyleCnt="0"/>
      <dgm:spPr/>
    </dgm:pt>
    <dgm:pt modelId="{4FAA1381-45CC-4494-B0DE-A6F54D1103F9}" type="pres">
      <dgm:prSet presAssocID="{DA22C930-3DD7-4BBA-8A27-D53FCD608CCA}" presName="sibTrans" presStyleLbl="sibTrans1D1" presStyleIdx="3" presStyleCnt="5"/>
      <dgm:spPr/>
      <dgm:t>
        <a:bodyPr/>
        <a:lstStyle/>
        <a:p>
          <a:endParaRPr lang="es-CO"/>
        </a:p>
      </dgm:t>
    </dgm:pt>
    <dgm:pt modelId="{AB315118-8312-451F-9DF8-49D02A460C42}" type="pres">
      <dgm:prSet presAssocID="{4C7A53F9-C0CE-4B50-95F8-6405A1FAFE4B}" presName="node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451365DB-7B41-4A25-AB98-8B7549388BE3}" type="pres">
      <dgm:prSet presAssocID="{4C7A53F9-C0CE-4B50-95F8-6405A1FAFE4B}" presName="spNode" presStyleCnt="0"/>
      <dgm:spPr/>
    </dgm:pt>
    <dgm:pt modelId="{C465E155-D785-4819-8FE0-51D4321FCCD8}" type="pres">
      <dgm:prSet presAssocID="{DA755005-2BDE-4721-AD4D-87D96ABB0F2C}" presName="sibTrans" presStyleLbl="sibTrans1D1" presStyleIdx="4" presStyleCnt="5"/>
      <dgm:spPr/>
      <dgm:t>
        <a:bodyPr/>
        <a:lstStyle/>
        <a:p>
          <a:endParaRPr lang="es-CO"/>
        </a:p>
      </dgm:t>
    </dgm:pt>
  </dgm:ptLst>
  <dgm:cxnLst>
    <dgm:cxn modelId="{4D64ECB0-887C-47CE-B6AF-C0CA1768410D}" type="presOf" srcId="{022974B2-F3C0-4851-84B7-1377E9CF08E6}" destId="{8A1902E0-B11D-408D-A9F2-AC37799C5235}" srcOrd="0" destOrd="0" presId="urn:microsoft.com/office/officeart/2005/8/layout/cycle6"/>
    <dgm:cxn modelId="{18A95D33-3CB3-48C3-BD54-967A423FB4FF}" type="presOf" srcId="{4C7A53F9-C0CE-4B50-95F8-6405A1FAFE4B}" destId="{AB315118-8312-451F-9DF8-49D02A460C42}" srcOrd="0" destOrd="0" presId="urn:microsoft.com/office/officeart/2005/8/layout/cycle6"/>
    <dgm:cxn modelId="{0F8A9BE6-1CBF-44A1-A81A-82A17E7A58DD}" type="presOf" srcId="{DA22C930-3DD7-4BBA-8A27-D53FCD608CCA}" destId="{4FAA1381-45CC-4494-B0DE-A6F54D1103F9}" srcOrd="0" destOrd="0" presId="urn:microsoft.com/office/officeart/2005/8/layout/cycle6"/>
    <dgm:cxn modelId="{D8557A64-FE77-4D6A-BF45-1FC14CA57169}" srcId="{56EF6CBB-E02F-42C2-B1A0-D4E152C2A1B5}" destId="{ACB3DCF2-5301-4E0C-B180-AD750D1C5E9B}" srcOrd="0" destOrd="0" parTransId="{1238301D-638C-40EE-A1D5-7F87AF3FA362}" sibTransId="{8B64658A-EBA5-4EEC-A987-D0B0050C1579}"/>
    <dgm:cxn modelId="{6EDCF829-1CD0-4C40-A794-C5230D20B927}" srcId="{56EF6CBB-E02F-42C2-B1A0-D4E152C2A1B5}" destId="{823D4912-FAD5-4B6F-B85F-E3B4F9C34ECE}" srcOrd="2" destOrd="0" parTransId="{C345B693-4634-4DDB-9FB8-7597913FDA97}" sibTransId="{7F966152-6D98-4E73-A64F-5914EBD789A9}"/>
    <dgm:cxn modelId="{BF295A39-3BE0-4010-A5DE-9C341E2B2E1F}" srcId="{56EF6CBB-E02F-42C2-B1A0-D4E152C2A1B5}" destId="{4C7A53F9-C0CE-4B50-95F8-6405A1FAFE4B}" srcOrd="4" destOrd="0" parTransId="{E83480F4-C5FE-4E4F-BC83-46DAC50173DA}" sibTransId="{DA755005-2BDE-4721-AD4D-87D96ABB0F2C}"/>
    <dgm:cxn modelId="{AEB28513-093D-4849-BD03-A02EEEE64FE2}" type="presOf" srcId="{CF5B35C7-3739-4ED3-A936-0358009696B6}" destId="{08828ACF-F1C1-49C1-B800-7E45B8425811}" srcOrd="0" destOrd="0" presId="urn:microsoft.com/office/officeart/2005/8/layout/cycle6"/>
    <dgm:cxn modelId="{8DBA3E37-85BC-4842-8305-D44565A4A839}" type="presOf" srcId="{56EF6CBB-E02F-42C2-B1A0-D4E152C2A1B5}" destId="{C0F8665A-4E6F-48BB-8443-BDBBE7974303}" srcOrd="0" destOrd="0" presId="urn:microsoft.com/office/officeart/2005/8/layout/cycle6"/>
    <dgm:cxn modelId="{6D1B367B-08BE-4933-BFC4-1893EE8016D9}" srcId="{56EF6CBB-E02F-42C2-B1A0-D4E152C2A1B5}" destId="{CF5B35C7-3739-4ED3-A936-0358009696B6}" srcOrd="3" destOrd="0" parTransId="{87F8CCC6-9CA5-4249-A75E-714F58DD1F99}" sibTransId="{DA22C930-3DD7-4BBA-8A27-D53FCD608CCA}"/>
    <dgm:cxn modelId="{9CC59A94-8F58-4381-BB0D-FC4A643D2350}" type="presOf" srcId="{ACB3DCF2-5301-4E0C-B180-AD750D1C5E9B}" destId="{D882744C-4284-4346-A4EF-269E1367CDD0}" srcOrd="0" destOrd="0" presId="urn:microsoft.com/office/officeart/2005/8/layout/cycle6"/>
    <dgm:cxn modelId="{4F592E5C-931E-4E5B-8C6E-BC7C2BC23BD8}" type="presOf" srcId="{7F966152-6D98-4E73-A64F-5914EBD789A9}" destId="{DAB5E3EB-2CDA-40F2-9193-D68B825FA2B2}" srcOrd="0" destOrd="0" presId="urn:microsoft.com/office/officeart/2005/8/layout/cycle6"/>
    <dgm:cxn modelId="{EE9D9462-DF9E-4C56-ADDC-D8C159800827}" type="presOf" srcId="{14BF5167-997B-4735-ACA1-A4E0E52BC4D2}" destId="{3665FE24-4EAE-4957-8B83-F8D299C8939B}" srcOrd="0" destOrd="0" presId="urn:microsoft.com/office/officeart/2005/8/layout/cycle6"/>
    <dgm:cxn modelId="{97F96290-27BE-478B-923D-B81997AE7E9B}" type="presOf" srcId="{8B64658A-EBA5-4EEC-A987-D0B0050C1579}" destId="{BEB234EA-87C9-4C80-B7EB-FFE28276A30B}" srcOrd="0" destOrd="0" presId="urn:microsoft.com/office/officeart/2005/8/layout/cycle6"/>
    <dgm:cxn modelId="{8517F552-60DA-4248-8E61-C25F2444F85D}" srcId="{56EF6CBB-E02F-42C2-B1A0-D4E152C2A1B5}" destId="{022974B2-F3C0-4851-84B7-1377E9CF08E6}" srcOrd="1" destOrd="0" parTransId="{F076B770-8532-4052-977E-25AF19EF5630}" sibTransId="{14BF5167-997B-4735-ACA1-A4E0E52BC4D2}"/>
    <dgm:cxn modelId="{1F25F571-BACB-46AA-A3B2-43889F5362D4}" type="presOf" srcId="{823D4912-FAD5-4B6F-B85F-E3B4F9C34ECE}" destId="{FE31E04E-42F5-45CD-8178-1740007C2EF7}" srcOrd="0" destOrd="0" presId="urn:microsoft.com/office/officeart/2005/8/layout/cycle6"/>
    <dgm:cxn modelId="{59B110CE-3370-48EF-8885-65BACE9747DA}" type="presOf" srcId="{DA755005-2BDE-4721-AD4D-87D96ABB0F2C}" destId="{C465E155-D785-4819-8FE0-51D4321FCCD8}" srcOrd="0" destOrd="0" presId="urn:microsoft.com/office/officeart/2005/8/layout/cycle6"/>
    <dgm:cxn modelId="{DC8FDCA6-9EA1-4833-81C9-FDE7624403E1}" type="presParOf" srcId="{C0F8665A-4E6F-48BB-8443-BDBBE7974303}" destId="{D882744C-4284-4346-A4EF-269E1367CDD0}" srcOrd="0" destOrd="0" presId="urn:microsoft.com/office/officeart/2005/8/layout/cycle6"/>
    <dgm:cxn modelId="{4AFFDB63-4271-419E-BEFD-8B23C8C12E5A}" type="presParOf" srcId="{C0F8665A-4E6F-48BB-8443-BDBBE7974303}" destId="{3499616B-133C-4A89-AF0F-F27FC2FA8EF0}" srcOrd="1" destOrd="0" presId="urn:microsoft.com/office/officeart/2005/8/layout/cycle6"/>
    <dgm:cxn modelId="{B2FEB9B4-0570-4BFA-BCF4-B25F69B4482D}" type="presParOf" srcId="{C0F8665A-4E6F-48BB-8443-BDBBE7974303}" destId="{BEB234EA-87C9-4C80-B7EB-FFE28276A30B}" srcOrd="2" destOrd="0" presId="urn:microsoft.com/office/officeart/2005/8/layout/cycle6"/>
    <dgm:cxn modelId="{D17AFEE8-0BFF-4AE3-A74A-D5EB957BB8BC}" type="presParOf" srcId="{C0F8665A-4E6F-48BB-8443-BDBBE7974303}" destId="{8A1902E0-B11D-408D-A9F2-AC37799C5235}" srcOrd="3" destOrd="0" presId="urn:microsoft.com/office/officeart/2005/8/layout/cycle6"/>
    <dgm:cxn modelId="{E5BE3CDE-1F9D-424A-AAAF-D8C1CC5426A6}" type="presParOf" srcId="{C0F8665A-4E6F-48BB-8443-BDBBE7974303}" destId="{D2BFEE5D-B881-492E-85D0-51C98F79436A}" srcOrd="4" destOrd="0" presId="urn:microsoft.com/office/officeart/2005/8/layout/cycle6"/>
    <dgm:cxn modelId="{601AA343-3D3E-45FB-A9FF-CE74CDA444FD}" type="presParOf" srcId="{C0F8665A-4E6F-48BB-8443-BDBBE7974303}" destId="{3665FE24-4EAE-4957-8B83-F8D299C8939B}" srcOrd="5" destOrd="0" presId="urn:microsoft.com/office/officeart/2005/8/layout/cycle6"/>
    <dgm:cxn modelId="{F7809F03-89E1-413C-B05F-38F804CCBD63}" type="presParOf" srcId="{C0F8665A-4E6F-48BB-8443-BDBBE7974303}" destId="{FE31E04E-42F5-45CD-8178-1740007C2EF7}" srcOrd="6" destOrd="0" presId="urn:microsoft.com/office/officeart/2005/8/layout/cycle6"/>
    <dgm:cxn modelId="{8C494C2D-83B1-49B1-9121-62D3432B8769}" type="presParOf" srcId="{C0F8665A-4E6F-48BB-8443-BDBBE7974303}" destId="{D17E07CA-FC87-46B0-AFEB-454335EC7EE7}" srcOrd="7" destOrd="0" presId="urn:microsoft.com/office/officeart/2005/8/layout/cycle6"/>
    <dgm:cxn modelId="{A761BE44-22F7-4A78-A27C-5629D695955D}" type="presParOf" srcId="{C0F8665A-4E6F-48BB-8443-BDBBE7974303}" destId="{DAB5E3EB-2CDA-40F2-9193-D68B825FA2B2}" srcOrd="8" destOrd="0" presId="urn:microsoft.com/office/officeart/2005/8/layout/cycle6"/>
    <dgm:cxn modelId="{F69482A9-694F-45A0-982B-DEDB96D6254E}" type="presParOf" srcId="{C0F8665A-4E6F-48BB-8443-BDBBE7974303}" destId="{08828ACF-F1C1-49C1-B800-7E45B8425811}" srcOrd="9" destOrd="0" presId="urn:microsoft.com/office/officeart/2005/8/layout/cycle6"/>
    <dgm:cxn modelId="{45E2E5BC-52A7-4D1D-8B2D-FBE0211E6B1A}" type="presParOf" srcId="{C0F8665A-4E6F-48BB-8443-BDBBE7974303}" destId="{38798C63-0A87-42C1-A820-B91A5F6856FC}" srcOrd="10" destOrd="0" presId="urn:microsoft.com/office/officeart/2005/8/layout/cycle6"/>
    <dgm:cxn modelId="{46414741-221B-4E04-A6D1-0889CF214CAC}" type="presParOf" srcId="{C0F8665A-4E6F-48BB-8443-BDBBE7974303}" destId="{4FAA1381-45CC-4494-B0DE-A6F54D1103F9}" srcOrd="11" destOrd="0" presId="urn:microsoft.com/office/officeart/2005/8/layout/cycle6"/>
    <dgm:cxn modelId="{61C923E1-2F8B-4FA3-892C-465B8EB2F8F6}" type="presParOf" srcId="{C0F8665A-4E6F-48BB-8443-BDBBE7974303}" destId="{AB315118-8312-451F-9DF8-49D02A460C42}" srcOrd="12" destOrd="0" presId="urn:microsoft.com/office/officeart/2005/8/layout/cycle6"/>
    <dgm:cxn modelId="{7D8F2FD7-9C08-4C70-AB52-4C4E1400D86B}" type="presParOf" srcId="{C0F8665A-4E6F-48BB-8443-BDBBE7974303}" destId="{451365DB-7B41-4A25-AB98-8B7549388BE3}" srcOrd="13" destOrd="0" presId="urn:microsoft.com/office/officeart/2005/8/layout/cycle6"/>
    <dgm:cxn modelId="{BE313482-AAFC-4A82-8576-3703DD501838}" type="presParOf" srcId="{C0F8665A-4E6F-48BB-8443-BDBBE7974303}" destId="{C465E155-D785-4819-8FE0-51D4321FCCD8}" srcOrd="14" destOrd="0" presId="urn:microsoft.com/office/officeart/2005/8/layout/cycle6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4F46E92F-13E9-4FD4-B514-33AA9B13CAC7}">
      <dsp:nvSpPr>
        <dsp:cNvPr id="0" name=""/>
        <dsp:cNvSpPr/>
      </dsp:nvSpPr>
      <dsp:spPr>
        <a:xfrm>
          <a:off x="2643657" y="435"/>
          <a:ext cx="1179027" cy="1179027"/>
        </a:xfrm>
        <a:prstGeom prst="ellipse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5400" tIns="25400" rIns="25400" bIns="254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000" b="1" kern="1200" dirty="0" smtClean="0">
              <a:latin typeface="Baskerville Old Face" panose="02020602080505020303" pitchFamily="18" charset="0"/>
              <a:cs typeface="Amatic SC" panose="020B0604020202020204" charset="-79"/>
            </a:rPr>
            <a:t>Salud</a:t>
          </a:r>
          <a:endParaRPr lang="es-ES" sz="2000" b="1" kern="1200" dirty="0">
            <a:latin typeface="Baskerville Old Face" panose="02020602080505020303" pitchFamily="18" charset="0"/>
            <a:cs typeface="Amatic SC" panose="020B0604020202020204" charset="-79"/>
          </a:endParaRPr>
        </a:p>
      </dsp:txBody>
      <dsp:txXfrm>
        <a:off x="2816322" y="173100"/>
        <a:ext cx="833697" cy="833697"/>
      </dsp:txXfrm>
    </dsp:sp>
    <dsp:sp modelId="{AA8C3567-DB60-4B5B-A756-656A15147DFA}">
      <dsp:nvSpPr>
        <dsp:cNvPr id="0" name=""/>
        <dsp:cNvSpPr/>
      </dsp:nvSpPr>
      <dsp:spPr>
        <a:xfrm rot="2160000">
          <a:off x="3781161" y="896543"/>
          <a:ext cx="295693" cy="397921"/>
        </a:xfrm>
        <a:prstGeom prst="rightArrow">
          <a:avLst>
            <a:gd name="adj1" fmla="val 60000"/>
            <a:gd name="adj2" fmla="val 50000"/>
          </a:avLst>
        </a:prstGeom>
        <a:solidFill>
          <a:schemeClr val="accent2"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000" kern="1200">
            <a:latin typeface="Amatic SC" panose="020B0604020202020204" charset="-79"/>
            <a:cs typeface="Amatic SC" panose="020B0604020202020204" charset="-79"/>
          </a:endParaRPr>
        </a:p>
      </dsp:txBody>
      <dsp:txXfrm>
        <a:off x="3789632" y="950056"/>
        <a:ext cx="206985" cy="238753"/>
      </dsp:txXfrm>
    </dsp:sp>
    <dsp:sp modelId="{08820F79-57B3-4AFD-9E8A-6580F06FC16C}">
      <dsp:nvSpPr>
        <dsp:cNvPr id="0" name=""/>
        <dsp:cNvSpPr/>
      </dsp:nvSpPr>
      <dsp:spPr>
        <a:xfrm>
          <a:off x="4022398" y="1041018"/>
          <a:ext cx="1286024" cy="1179027"/>
        </a:xfrm>
        <a:prstGeom prst="ellipse">
          <a:avLst/>
        </a:prstGeom>
        <a:solidFill>
          <a:schemeClr val="accent3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0320" tIns="20320" rIns="20320" bIns="20320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600" b="1" kern="1200" dirty="0" smtClean="0">
              <a:latin typeface="Baskerville Old Face" panose="02020602080505020303" pitchFamily="18" charset="0"/>
              <a:cs typeface="Amatic SC" panose="020B0604020202020204" charset="-79"/>
            </a:rPr>
            <a:t>Educación</a:t>
          </a:r>
          <a:endParaRPr lang="es-ES" sz="1600" b="1" kern="1200" dirty="0">
            <a:latin typeface="Baskerville Old Face" panose="02020602080505020303" pitchFamily="18" charset="0"/>
            <a:cs typeface="Amatic SC" panose="020B0604020202020204" charset="-79"/>
          </a:endParaRPr>
        </a:p>
      </dsp:txBody>
      <dsp:txXfrm>
        <a:off x="4210732" y="1213683"/>
        <a:ext cx="909356" cy="833697"/>
      </dsp:txXfrm>
    </dsp:sp>
    <dsp:sp modelId="{333A0CFB-6F2C-41EC-9B3F-20A542EFA352}">
      <dsp:nvSpPr>
        <dsp:cNvPr id="0" name=""/>
        <dsp:cNvSpPr/>
      </dsp:nvSpPr>
      <dsp:spPr>
        <a:xfrm rot="6480000">
          <a:off x="4238399" y="2267208"/>
          <a:ext cx="310991" cy="397921"/>
        </a:xfrm>
        <a:prstGeom prst="rightArrow">
          <a:avLst>
            <a:gd name="adj1" fmla="val 60000"/>
            <a:gd name="adj2" fmla="val 50000"/>
          </a:avLst>
        </a:prstGeom>
        <a:solidFill>
          <a:schemeClr val="accent3"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000" kern="1200">
            <a:latin typeface="Amatic SC" panose="020B0604020202020204" charset="-79"/>
            <a:cs typeface="Amatic SC" panose="020B0604020202020204" charset="-79"/>
          </a:endParaRPr>
        </a:p>
      </dsp:txBody>
      <dsp:txXfrm rot="10800000">
        <a:off x="4299463" y="2302427"/>
        <a:ext cx="217694" cy="238753"/>
      </dsp:txXfrm>
    </dsp:sp>
    <dsp:sp modelId="{43CA3B94-CFD1-458A-AA57-222776807665}">
      <dsp:nvSpPr>
        <dsp:cNvPr id="0" name=""/>
        <dsp:cNvSpPr/>
      </dsp:nvSpPr>
      <dsp:spPr>
        <a:xfrm>
          <a:off x="3528829" y="2724715"/>
          <a:ext cx="1179027" cy="1179027"/>
        </a:xfrm>
        <a:prstGeom prst="ellipse">
          <a:avLst/>
        </a:prstGeom>
        <a:solidFill>
          <a:schemeClr val="accent4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5400" tIns="25400" rIns="25400" bIns="254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000" b="1" kern="1200" dirty="0" smtClean="0">
              <a:latin typeface="Baskerville Old Face" panose="02020602080505020303" pitchFamily="18" charset="0"/>
              <a:cs typeface="Amatic SC" panose="020B0604020202020204" charset="-79"/>
            </a:rPr>
            <a:t>Cultura</a:t>
          </a:r>
          <a:endParaRPr lang="es-ES" sz="2000" b="1" kern="1200" dirty="0">
            <a:latin typeface="Baskerville Old Face" panose="02020602080505020303" pitchFamily="18" charset="0"/>
            <a:cs typeface="Amatic SC" panose="020B0604020202020204" charset="-79"/>
          </a:endParaRPr>
        </a:p>
      </dsp:txBody>
      <dsp:txXfrm>
        <a:off x="3701494" y="2897380"/>
        <a:ext cx="833697" cy="833697"/>
      </dsp:txXfrm>
    </dsp:sp>
    <dsp:sp modelId="{DEFD99EA-C9F7-4CCE-BCA1-94478C9335DF}">
      <dsp:nvSpPr>
        <dsp:cNvPr id="0" name=""/>
        <dsp:cNvSpPr/>
      </dsp:nvSpPr>
      <dsp:spPr>
        <a:xfrm rot="10800000">
          <a:off x="3145052" y="3115268"/>
          <a:ext cx="271202" cy="397921"/>
        </a:xfrm>
        <a:prstGeom prst="rightArrow">
          <a:avLst>
            <a:gd name="adj1" fmla="val 60000"/>
            <a:gd name="adj2" fmla="val 50000"/>
          </a:avLst>
        </a:prstGeom>
        <a:solidFill>
          <a:schemeClr val="accent4"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000" kern="1200">
            <a:latin typeface="Amatic SC" panose="020B0604020202020204" charset="-79"/>
            <a:cs typeface="Amatic SC" panose="020B0604020202020204" charset="-79"/>
          </a:endParaRPr>
        </a:p>
      </dsp:txBody>
      <dsp:txXfrm rot="10800000">
        <a:off x="3226413" y="3194852"/>
        <a:ext cx="189841" cy="238753"/>
      </dsp:txXfrm>
    </dsp:sp>
    <dsp:sp modelId="{48B5144B-814B-4265-91AA-935130793D45}">
      <dsp:nvSpPr>
        <dsp:cNvPr id="0" name=""/>
        <dsp:cNvSpPr/>
      </dsp:nvSpPr>
      <dsp:spPr>
        <a:xfrm>
          <a:off x="1678871" y="2724715"/>
          <a:ext cx="1338255" cy="1179027"/>
        </a:xfrm>
        <a:prstGeom prst="ellipse">
          <a:avLst/>
        </a:prstGeom>
        <a:solidFill>
          <a:schemeClr val="accent5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5240" tIns="15240" rIns="15240" bIns="15240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200" b="1" kern="1200" dirty="0" smtClean="0">
              <a:latin typeface="Amatic SC" panose="020B0604020202020204" charset="-79"/>
              <a:cs typeface="Amatic SC" panose="020B0604020202020204" charset="-79"/>
            </a:rPr>
            <a:t>Deporte y Recreación</a:t>
          </a:r>
          <a:endParaRPr lang="es-ES" sz="1200" b="1" kern="1200" dirty="0">
            <a:latin typeface="Amatic SC" panose="020B0604020202020204" charset="-79"/>
            <a:cs typeface="Amatic SC" panose="020B0604020202020204" charset="-79"/>
          </a:endParaRPr>
        </a:p>
      </dsp:txBody>
      <dsp:txXfrm>
        <a:off x="1874854" y="2897380"/>
        <a:ext cx="946289" cy="833697"/>
      </dsp:txXfrm>
    </dsp:sp>
    <dsp:sp modelId="{84D3DFE4-92E1-48BA-A21F-CB3C182DF8EB}">
      <dsp:nvSpPr>
        <dsp:cNvPr id="0" name=""/>
        <dsp:cNvSpPr/>
      </dsp:nvSpPr>
      <dsp:spPr>
        <a:xfrm rot="15120000">
          <a:off x="1922839" y="2280558"/>
          <a:ext cx="307891" cy="397921"/>
        </a:xfrm>
        <a:prstGeom prst="rightArrow">
          <a:avLst>
            <a:gd name="adj1" fmla="val 60000"/>
            <a:gd name="adj2" fmla="val 50000"/>
          </a:avLst>
        </a:prstGeom>
        <a:solidFill>
          <a:schemeClr val="accent5"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000" kern="1200">
            <a:latin typeface="Amatic SC" panose="020B0604020202020204" charset="-79"/>
            <a:cs typeface="Amatic SC" panose="020B0604020202020204" charset="-79"/>
          </a:endParaRPr>
        </a:p>
      </dsp:txBody>
      <dsp:txXfrm rot="10800000">
        <a:off x="1983294" y="2404065"/>
        <a:ext cx="215524" cy="238753"/>
      </dsp:txXfrm>
    </dsp:sp>
    <dsp:sp modelId="{3ECFA8C4-655F-4EC7-8AE5-7D0E71B6F82D}">
      <dsp:nvSpPr>
        <dsp:cNvPr id="0" name=""/>
        <dsp:cNvSpPr/>
      </dsp:nvSpPr>
      <dsp:spPr>
        <a:xfrm>
          <a:off x="1165165" y="1041018"/>
          <a:ext cx="1271533" cy="1179027"/>
        </a:xfrm>
        <a:prstGeom prst="ellipse">
          <a:avLst/>
        </a:prstGeom>
        <a:solidFill>
          <a:schemeClr val="accent6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780" tIns="17780" rIns="17780" bIns="1778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b="1" kern="1200" dirty="0" smtClean="0">
              <a:latin typeface="Baskerville Old Face" panose="02020602080505020303" pitchFamily="18" charset="0"/>
              <a:cs typeface="Amatic SC" panose="020B0604020202020204" charset="-79"/>
            </a:rPr>
            <a:t>Grupos Vulnerables</a:t>
          </a:r>
          <a:endParaRPr lang="es-ES" sz="1400" b="1" kern="1200" dirty="0">
            <a:latin typeface="Baskerville Old Face" panose="02020602080505020303" pitchFamily="18" charset="0"/>
            <a:cs typeface="Amatic SC" panose="020B0604020202020204" charset="-79"/>
          </a:endParaRPr>
        </a:p>
      </dsp:txBody>
      <dsp:txXfrm>
        <a:off x="1351377" y="1213683"/>
        <a:ext cx="899109" cy="833697"/>
      </dsp:txXfrm>
    </dsp:sp>
    <dsp:sp modelId="{5755C99F-BD66-42F8-8DA6-8D1EEAB8B10E}">
      <dsp:nvSpPr>
        <dsp:cNvPr id="0" name=""/>
        <dsp:cNvSpPr/>
      </dsp:nvSpPr>
      <dsp:spPr>
        <a:xfrm rot="19440000">
          <a:off x="2372990" y="907694"/>
          <a:ext cx="297992" cy="397921"/>
        </a:xfrm>
        <a:prstGeom prst="rightArrow">
          <a:avLst>
            <a:gd name="adj1" fmla="val 60000"/>
            <a:gd name="adj2" fmla="val 50000"/>
          </a:avLst>
        </a:prstGeom>
        <a:solidFill>
          <a:schemeClr val="accent6"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000" kern="1200">
            <a:latin typeface="Amatic SC" panose="020B0604020202020204" charset="-79"/>
            <a:cs typeface="Amatic SC" panose="020B0604020202020204" charset="-79"/>
          </a:endParaRPr>
        </a:p>
      </dsp:txBody>
      <dsp:txXfrm>
        <a:off x="2381527" y="1013551"/>
        <a:ext cx="208594" cy="238753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D3A4CFB-F705-430A-A836-5E578FA32BE6}">
      <dsp:nvSpPr>
        <dsp:cNvPr id="0" name=""/>
        <dsp:cNvSpPr/>
      </dsp:nvSpPr>
      <dsp:spPr>
        <a:xfrm>
          <a:off x="457199" y="0"/>
          <a:ext cx="5181600" cy="3196189"/>
        </a:xfrm>
        <a:prstGeom prst="rightArrow">
          <a:avLst/>
        </a:prstGeom>
        <a:solidFill>
          <a:schemeClr val="accent5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08CBC07B-0E4C-49AE-A5CD-EF15634E0DA3}">
      <dsp:nvSpPr>
        <dsp:cNvPr id="0" name=""/>
        <dsp:cNvSpPr/>
      </dsp:nvSpPr>
      <dsp:spPr>
        <a:xfrm>
          <a:off x="6548" y="958857"/>
          <a:ext cx="1962150" cy="1278475"/>
        </a:xfrm>
        <a:prstGeom prst="roundRect">
          <a:avLst/>
        </a:prstGeom>
        <a:solidFill>
          <a:schemeClr val="accent5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0" tIns="57150" rIns="57150" bIns="57150" numCol="1" spcCol="1270" anchor="ctr" anchorCtr="0">
          <a:noAutofit/>
        </a:bodyPr>
        <a:lstStyle/>
        <a:p>
          <a:pPr lvl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500" kern="1200" dirty="0" smtClean="0">
              <a:latin typeface="Baskerville Old Face" panose="02020602080505020303" pitchFamily="18" charset="0"/>
            </a:rPr>
            <a:t>Formular la POLÍTICA DE JUVENTUD. </a:t>
          </a:r>
          <a:endParaRPr lang="es-ES" sz="1500" kern="1200" dirty="0">
            <a:latin typeface="Baskerville Old Face" panose="02020602080505020303" pitchFamily="18" charset="0"/>
          </a:endParaRPr>
        </a:p>
      </dsp:txBody>
      <dsp:txXfrm>
        <a:off x="68958" y="1021267"/>
        <a:ext cx="1837330" cy="1153655"/>
      </dsp:txXfrm>
    </dsp:sp>
    <dsp:sp modelId="{7F2749AC-6081-456B-B4C2-88B991BC2F81}">
      <dsp:nvSpPr>
        <dsp:cNvPr id="0" name=""/>
        <dsp:cNvSpPr/>
      </dsp:nvSpPr>
      <dsp:spPr>
        <a:xfrm>
          <a:off x="2066925" y="958857"/>
          <a:ext cx="1962150" cy="1278475"/>
        </a:xfrm>
        <a:prstGeom prst="roundRect">
          <a:avLst/>
        </a:prstGeom>
        <a:solidFill>
          <a:schemeClr val="accent5">
            <a:hueOff val="3359558"/>
            <a:satOff val="945"/>
            <a:lumOff val="-1353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0" tIns="57150" rIns="57150" bIns="57150" numCol="1" spcCol="1270" anchor="ctr" anchorCtr="0">
          <a:noAutofit/>
        </a:bodyPr>
        <a:lstStyle/>
        <a:p>
          <a:pPr lvl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500" kern="1200" dirty="0" smtClean="0">
              <a:latin typeface="Baskerville Old Face" panose="02020602080505020303" pitchFamily="18" charset="0"/>
            </a:rPr>
            <a:t>Desarrollar 1 programa anual para crear redes  y encuentros juveniles.</a:t>
          </a:r>
          <a:endParaRPr lang="es-ES" sz="1500" kern="1200" dirty="0">
            <a:latin typeface="Baskerville Old Face" panose="02020602080505020303" pitchFamily="18" charset="0"/>
          </a:endParaRPr>
        </a:p>
      </dsp:txBody>
      <dsp:txXfrm>
        <a:off x="2129335" y="1021267"/>
        <a:ext cx="1837330" cy="1153655"/>
      </dsp:txXfrm>
    </dsp:sp>
    <dsp:sp modelId="{19B0C876-438D-49F5-B28A-B9F5C38F08E3}">
      <dsp:nvSpPr>
        <dsp:cNvPr id="0" name=""/>
        <dsp:cNvSpPr/>
      </dsp:nvSpPr>
      <dsp:spPr>
        <a:xfrm>
          <a:off x="4127301" y="958857"/>
          <a:ext cx="1962150" cy="1278475"/>
        </a:xfrm>
        <a:prstGeom prst="roundRect">
          <a:avLst/>
        </a:prstGeom>
        <a:solidFill>
          <a:schemeClr val="accent5">
            <a:hueOff val="6719117"/>
            <a:satOff val="1889"/>
            <a:lumOff val="-2706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0" tIns="57150" rIns="57150" bIns="57150" numCol="1" spcCol="1270" anchor="ctr" anchorCtr="0">
          <a:noAutofit/>
        </a:bodyPr>
        <a:lstStyle/>
        <a:p>
          <a:pPr lvl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500" kern="1200" dirty="0" smtClean="0">
              <a:latin typeface="Baskerville Old Face" panose="02020602080505020303" pitchFamily="18" charset="0"/>
            </a:rPr>
            <a:t>Fortalecer anualmente 1 espacio de participación mediante la plataforma juvenil.</a:t>
          </a:r>
          <a:endParaRPr lang="es-ES" sz="1500" kern="1200" dirty="0">
            <a:latin typeface="Baskerville Old Face" panose="02020602080505020303" pitchFamily="18" charset="0"/>
          </a:endParaRPr>
        </a:p>
      </dsp:txBody>
      <dsp:txXfrm>
        <a:off x="4189711" y="1021267"/>
        <a:ext cx="1837330" cy="1153655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736C3807-5AD5-41DD-908C-18C3C5F93E8B}">
      <dsp:nvSpPr>
        <dsp:cNvPr id="0" name=""/>
        <dsp:cNvSpPr/>
      </dsp:nvSpPr>
      <dsp:spPr>
        <a:xfrm>
          <a:off x="5357" y="963963"/>
          <a:ext cx="1601390" cy="2136073"/>
        </a:xfrm>
        <a:prstGeom prst="roundRect">
          <a:avLst>
            <a:gd name="adj" fmla="val 10000"/>
          </a:avLst>
        </a:prstGeom>
        <a:solidFill>
          <a:schemeClr val="accent5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800" kern="1200" dirty="0" smtClean="0">
              <a:latin typeface="Baskerville Old Face" panose="02020602080505020303" pitchFamily="18" charset="0"/>
            </a:rPr>
            <a:t>Implementar 1 proyecto transversal de Bilingüismo</a:t>
          </a:r>
          <a:endParaRPr lang="es-ES" sz="1800" kern="1200" dirty="0">
            <a:latin typeface="Baskerville Old Face" panose="02020602080505020303" pitchFamily="18" charset="0"/>
          </a:endParaRPr>
        </a:p>
      </dsp:txBody>
      <dsp:txXfrm>
        <a:off x="52260" y="1010866"/>
        <a:ext cx="1507584" cy="2042267"/>
      </dsp:txXfrm>
    </dsp:sp>
    <dsp:sp modelId="{2089CEF4-D63C-4865-9413-B5BDD5BB8292}">
      <dsp:nvSpPr>
        <dsp:cNvPr id="0" name=""/>
        <dsp:cNvSpPr/>
      </dsp:nvSpPr>
      <dsp:spPr>
        <a:xfrm>
          <a:off x="1766887" y="1833427"/>
          <a:ext cx="339494" cy="397144"/>
        </a:xfrm>
        <a:prstGeom prst="rightArrow">
          <a:avLst>
            <a:gd name="adj1" fmla="val 60000"/>
            <a:gd name="adj2" fmla="val 50000"/>
          </a:avLst>
        </a:prstGeom>
        <a:solidFill>
          <a:schemeClr val="accent5"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1400" kern="1200"/>
        </a:p>
      </dsp:txBody>
      <dsp:txXfrm>
        <a:off x="1766887" y="1912856"/>
        <a:ext cx="237646" cy="238286"/>
      </dsp:txXfrm>
    </dsp:sp>
    <dsp:sp modelId="{445E834B-1789-47A2-B1AA-69AA92278D24}">
      <dsp:nvSpPr>
        <dsp:cNvPr id="0" name=""/>
        <dsp:cNvSpPr/>
      </dsp:nvSpPr>
      <dsp:spPr>
        <a:xfrm>
          <a:off x="2247304" y="963963"/>
          <a:ext cx="1601390" cy="2136073"/>
        </a:xfrm>
        <a:prstGeom prst="roundRect">
          <a:avLst>
            <a:gd name="adj" fmla="val 10000"/>
          </a:avLst>
        </a:prstGeom>
        <a:solidFill>
          <a:schemeClr val="accent5">
            <a:hueOff val="3359558"/>
            <a:satOff val="945"/>
            <a:lumOff val="-1353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800" kern="1200" dirty="0" smtClean="0">
              <a:latin typeface="Baskerville Old Face" panose="02020602080505020303" pitchFamily="18" charset="0"/>
            </a:rPr>
            <a:t>Implementar 1 programa anual de articulación de la educación media con las competencias laborales </a:t>
          </a:r>
          <a:endParaRPr lang="es-ES" sz="1800" kern="1200" dirty="0">
            <a:latin typeface="Baskerville Old Face" panose="02020602080505020303" pitchFamily="18" charset="0"/>
          </a:endParaRPr>
        </a:p>
      </dsp:txBody>
      <dsp:txXfrm>
        <a:off x="2294207" y="1010866"/>
        <a:ext cx="1507584" cy="2042267"/>
      </dsp:txXfrm>
    </dsp:sp>
    <dsp:sp modelId="{218A47D8-0BCB-47D9-9DA9-BB390D3F78F1}">
      <dsp:nvSpPr>
        <dsp:cNvPr id="0" name=""/>
        <dsp:cNvSpPr/>
      </dsp:nvSpPr>
      <dsp:spPr>
        <a:xfrm>
          <a:off x="4008834" y="1833427"/>
          <a:ext cx="339494" cy="397144"/>
        </a:xfrm>
        <a:prstGeom prst="rightArrow">
          <a:avLst>
            <a:gd name="adj1" fmla="val 60000"/>
            <a:gd name="adj2" fmla="val 50000"/>
          </a:avLst>
        </a:prstGeom>
        <a:solidFill>
          <a:schemeClr val="accent5">
            <a:hueOff val="6719117"/>
            <a:satOff val="1889"/>
            <a:lumOff val="-2706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1400" kern="1200"/>
        </a:p>
      </dsp:txBody>
      <dsp:txXfrm>
        <a:off x="4008834" y="1912856"/>
        <a:ext cx="237646" cy="238286"/>
      </dsp:txXfrm>
    </dsp:sp>
    <dsp:sp modelId="{B8649591-2196-4830-95EE-7D2298AD33D8}">
      <dsp:nvSpPr>
        <dsp:cNvPr id="0" name=""/>
        <dsp:cNvSpPr/>
      </dsp:nvSpPr>
      <dsp:spPr>
        <a:xfrm>
          <a:off x="4489251" y="963963"/>
          <a:ext cx="1601390" cy="2136073"/>
        </a:xfrm>
        <a:prstGeom prst="roundRect">
          <a:avLst>
            <a:gd name="adj" fmla="val 10000"/>
          </a:avLst>
        </a:prstGeom>
        <a:solidFill>
          <a:schemeClr val="accent5">
            <a:hueOff val="6719117"/>
            <a:satOff val="1889"/>
            <a:lumOff val="-2706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800" kern="1200" dirty="0" smtClean="0">
              <a:latin typeface="Baskerville Old Face" panose="02020602080505020303" pitchFamily="18" charset="0"/>
            </a:rPr>
            <a:t>Implementar anualmente 1 programa de apoyo y subsidios de acceso a la educación superior</a:t>
          </a:r>
          <a:endParaRPr lang="es-ES" sz="1800" kern="1200" dirty="0">
            <a:latin typeface="Baskerville Old Face" panose="02020602080505020303" pitchFamily="18" charset="0"/>
          </a:endParaRPr>
        </a:p>
      </dsp:txBody>
      <dsp:txXfrm>
        <a:off x="4536154" y="1010866"/>
        <a:ext cx="1507584" cy="2042267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F73559A-517C-450A-A279-C61247AF9371}">
      <dsp:nvSpPr>
        <dsp:cNvPr id="0" name=""/>
        <dsp:cNvSpPr/>
      </dsp:nvSpPr>
      <dsp:spPr>
        <a:xfrm>
          <a:off x="3343907" y="2171494"/>
          <a:ext cx="96046" cy="9604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4EE94EC-C6D2-4BB0-A073-CEACFDEC58D6}">
      <dsp:nvSpPr>
        <dsp:cNvPr id="0" name=""/>
        <dsp:cNvSpPr/>
      </dsp:nvSpPr>
      <dsp:spPr>
        <a:xfrm>
          <a:off x="3259771" y="2306327"/>
          <a:ext cx="96046" cy="9604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FF586F8-28B8-430A-A02C-E3EF5E1CF45B}">
      <dsp:nvSpPr>
        <dsp:cNvPr id="0" name=""/>
        <dsp:cNvSpPr/>
      </dsp:nvSpPr>
      <dsp:spPr>
        <a:xfrm>
          <a:off x="3159499" y="2423064"/>
          <a:ext cx="96046" cy="9604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FA417139-62F4-47DE-812B-48854C1442A1}">
      <dsp:nvSpPr>
        <dsp:cNvPr id="0" name=""/>
        <dsp:cNvSpPr/>
      </dsp:nvSpPr>
      <dsp:spPr>
        <a:xfrm>
          <a:off x="3279364" y="814498"/>
          <a:ext cx="96046" cy="9604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524725A0-76BC-4EF7-9FCD-0AB889B37072}">
      <dsp:nvSpPr>
        <dsp:cNvPr id="0" name=""/>
        <dsp:cNvSpPr/>
      </dsp:nvSpPr>
      <dsp:spPr>
        <a:xfrm>
          <a:off x="3407682" y="738034"/>
          <a:ext cx="96046" cy="9604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47228C4-3AFA-490B-9E68-E85C997D8C27}">
      <dsp:nvSpPr>
        <dsp:cNvPr id="0" name=""/>
        <dsp:cNvSpPr/>
      </dsp:nvSpPr>
      <dsp:spPr>
        <a:xfrm>
          <a:off x="3535616" y="661569"/>
          <a:ext cx="96046" cy="9604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B2EBC934-D1C7-4E21-9DF6-7B0842940B9E}">
      <dsp:nvSpPr>
        <dsp:cNvPr id="0" name=""/>
        <dsp:cNvSpPr/>
      </dsp:nvSpPr>
      <dsp:spPr>
        <a:xfrm>
          <a:off x="3663549" y="738034"/>
          <a:ext cx="96046" cy="9604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4468E66-495A-4AF8-8BAC-59E81E51D878}">
      <dsp:nvSpPr>
        <dsp:cNvPr id="0" name=""/>
        <dsp:cNvSpPr/>
      </dsp:nvSpPr>
      <dsp:spPr>
        <a:xfrm>
          <a:off x="3791867" y="814498"/>
          <a:ext cx="96046" cy="9604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2802D709-1F71-4098-9765-D0A75D796CED}">
      <dsp:nvSpPr>
        <dsp:cNvPr id="0" name=""/>
        <dsp:cNvSpPr/>
      </dsp:nvSpPr>
      <dsp:spPr>
        <a:xfrm>
          <a:off x="3535616" y="822909"/>
          <a:ext cx="96046" cy="9604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11759B88-1735-4B75-A4AD-7EA41D23092D}">
      <dsp:nvSpPr>
        <dsp:cNvPr id="0" name=""/>
        <dsp:cNvSpPr/>
      </dsp:nvSpPr>
      <dsp:spPr>
        <a:xfrm>
          <a:off x="3535616" y="984250"/>
          <a:ext cx="96046" cy="96046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F4CDA28C-3695-48E3-A8BE-FE044A27F986}">
      <dsp:nvSpPr>
        <dsp:cNvPr id="0" name=""/>
        <dsp:cNvSpPr/>
      </dsp:nvSpPr>
      <dsp:spPr>
        <a:xfrm>
          <a:off x="1016858" y="2668812"/>
          <a:ext cx="5546176" cy="765794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38473" tIns="53340" rIns="53340" bIns="53340" numCol="1" spcCol="1270" anchor="ctr" anchorCtr="0">
          <a:noAutofit/>
        </a:bodyPr>
        <a:lstStyle/>
        <a:p>
          <a:pPr lvl="0" algn="just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b="1" kern="1200" dirty="0" smtClean="0">
              <a:solidFill>
                <a:schemeClr val="tx1"/>
              </a:solidFill>
              <a:latin typeface="Baskerville Old Face" panose="02020602080505020303" pitchFamily="18" charset="0"/>
            </a:rPr>
            <a:t>Mantener 3100 familias con acompañamiento  en educación en salud y prevención de la enfermedad en las familias</a:t>
          </a:r>
          <a:endParaRPr lang="es-ES" sz="1400" b="1" kern="1200" dirty="0">
            <a:solidFill>
              <a:schemeClr val="tx1"/>
            </a:solidFill>
            <a:latin typeface="Baskerville Old Face" panose="02020602080505020303" pitchFamily="18" charset="0"/>
          </a:endParaRPr>
        </a:p>
      </dsp:txBody>
      <dsp:txXfrm>
        <a:off x="1054241" y="2706195"/>
        <a:ext cx="5471410" cy="691028"/>
      </dsp:txXfrm>
    </dsp:sp>
    <dsp:sp modelId="{96979C35-9838-488D-AA29-16381BA4614F}">
      <dsp:nvSpPr>
        <dsp:cNvPr id="0" name=""/>
        <dsp:cNvSpPr/>
      </dsp:nvSpPr>
      <dsp:spPr>
        <a:xfrm>
          <a:off x="721606" y="1937074"/>
          <a:ext cx="960462" cy="960398"/>
        </a:xfrm>
        <a:prstGeom prst="ellipse">
          <a:avLst/>
        </a:prstGeom>
        <a:blipFill rotWithShape="1">
          <a:blip xmlns:r="http://schemas.openxmlformats.org/officeDocument/2006/relationships" r:embed="rId1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7394BA41-9D3B-4B0C-987E-337039E2D9BD}">
      <dsp:nvSpPr>
        <dsp:cNvPr id="0" name=""/>
        <dsp:cNvSpPr/>
      </dsp:nvSpPr>
      <dsp:spPr>
        <a:xfrm>
          <a:off x="2635399" y="1687067"/>
          <a:ext cx="4060209" cy="555644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38473" tIns="60960" rIns="60960" bIns="60960" numCol="1" spcCol="1270" anchor="ctr" anchorCtr="0">
          <a:noAutofit/>
        </a:bodyPr>
        <a:lstStyle/>
        <a:p>
          <a:pPr lvl="0" algn="just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600" b="1" kern="1200" dirty="0" smtClean="0">
              <a:solidFill>
                <a:schemeClr val="tx1"/>
              </a:solidFill>
              <a:latin typeface="Baskerville Old Face" panose="02020602080505020303" pitchFamily="18" charset="0"/>
            </a:rPr>
            <a:t>Mantener la afiliación al régimen subsidiado </a:t>
          </a:r>
          <a:endParaRPr lang="es-ES" sz="1600" b="1" kern="1200" dirty="0">
            <a:solidFill>
              <a:schemeClr val="tx1"/>
            </a:solidFill>
            <a:latin typeface="Baskerville Old Face" panose="02020602080505020303" pitchFamily="18" charset="0"/>
          </a:endParaRPr>
        </a:p>
      </dsp:txBody>
      <dsp:txXfrm>
        <a:off x="2662523" y="1714191"/>
        <a:ext cx="4005961" cy="501396"/>
      </dsp:txXfrm>
    </dsp:sp>
    <dsp:sp modelId="{63EAF464-F7C3-4FF5-8F22-35ED55D4E2B0}">
      <dsp:nvSpPr>
        <dsp:cNvPr id="0" name=""/>
        <dsp:cNvSpPr/>
      </dsp:nvSpPr>
      <dsp:spPr>
        <a:xfrm>
          <a:off x="2178233" y="949012"/>
          <a:ext cx="960462" cy="960398"/>
        </a:xfrm>
        <a:prstGeom prst="ellipse">
          <a:avLst/>
        </a:prstGeom>
        <a:blipFill rotWithShape="1">
          <a:blip xmlns:r="http://schemas.openxmlformats.org/officeDocument/2006/relationships" r:embed="rId2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D0D36695-D814-4CD4-88F9-D8EF689B0F81}">
      <dsp:nvSpPr>
        <dsp:cNvPr id="0" name=""/>
        <dsp:cNvSpPr/>
      </dsp:nvSpPr>
      <dsp:spPr>
        <a:xfrm>
          <a:off x="0" y="812799"/>
          <a:ext cx="6096000" cy="2438400"/>
        </a:xfrm>
        <a:prstGeom prst="leftRightRibb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71F3C9F7-6161-4CE0-BE59-CC9FFF0CCDC6}">
      <dsp:nvSpPr>
        <dsp:cNvPr id="0" name=""/>
        <dsp:cNvSpPr/>
      </dsp:nvSpPr>
      <dsp:spPr>
        <a:xfrm>
          <a:off x="731520" y="1239519"/>
          <a:ext cx="2011680" cy="1194816"/>
        </a:xfrm>
        <a:prstGeom prst="rect">
          <a:avLst/>
        </a:prstGeom>
        <a:noFill/>
        <a:ln w="25400" cap="flat" cmpd="sng" algn="ctr">
          <a:noFill/>
          <a:prstDash val="solid"/>
        </a:ln>
        <a:effectLst/>
        <a:sp3d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88900" rIns="0" bIns="95250" numCol="1" spcCol="1270" anchor="ctr" anchorCtr="0">
          <a:noAutofit/>
        </a:bodyPr>
        <a:lstStyle/>
        <a:p>
          <a:pPr lvl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500" kern="1200" dirty="0" smtClean="0">
              <a:latin typeface="Baskerville Old Face" panose="02020602080505020303" pitchFamily="18" charset="0"/>
            </a:rPr>
            <a:t>Realizar 4 eventos Culturales</a:t>
          </a:r>
          <a:endParaRPr lang="es-ES" sz="2500" kern="1200" dirty="0">
            <a:latin typeface="Baskerville Old Face" panose="02020602080505020303" pitchFamily="18" charset="0"/>
          </a:endParaRPr>
        </a:p>
      </dsp:txBody>
      <dsp:txXfrm>
        <a:off x="731520" y="1239519"/>
        <a:ext cx="2011680" cy="1194816"/>
      </dsp:txXfrm>
    </dsp:sp>
    <dsp:sp modelId="{C7288926-30F7-40BD-AB44-08711B74AA74}">
      <dsp:nvSpPr>
        <dsp:cNvPr id="0" name=""/>
        <dsp:cNvSpPr/>
      </dsp:nvSpPr>
      <dsp:spPr>
        <a:xfrm>
          <a:off x="3048000" y="1629663"/>
          <a:ext cx="2377440" cy="1194816"/>
        </a:xfrm>
        <a:prstGeom prst="rect">
          <a:avLst/>
        </a:prstGeom>
        <a:noFill/>
        <a:ln w="25400" cap="flat" cmpd="sng" algn="ctr">
          <a:noFill/>
          <a:prstDash val="solid"/>
        </a:ln>
        <a:effectLst/>
        <a:sp3d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88900" rIns="0" bIns="95250" numCol="1" spcCol="1270" anchor="ctr" anchorCtr="0">
          <a:noAutofit/>
        </a:bodyPr>
        <a:lstStyle/>
        <a:p>
          <a:pPr lvl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500" kern="1200" dirty="0" smtClean="0">
              <a:latin typeface="Baskerville Old Face" panose="02020602080505020303" pitchFamily="18" charset="0"/>
            </a:rPr>
            <a:t>Crear 2 Eventos Culturales</a:t>
          </a:r>
          <a:endParaRPr lang="es-ES" sz="2500" kern="1200" dirty="0">
            <a:latin typeface="Baskerville Old Face" panose="02020602080505020303" pitchFamily="18" charset="0"/>
          </a:endParaRPr>
        </a:p>
      </dsp:txBody>
      <dsp:txXfrm>
        <a:off x="3048000" y="1629663"/>
        <a:ext cx="2377440" cy="1194816"/>
      </dsp:txXfrm>
    </dsp:sp>
  </dsp:spTree>
</dsp:drawing>
</file>

<file path=ppt/diagrams/drawing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DC27450-BF2D-4BCA-A9B6-BF3AEEFE7D98}">
      <dsp:nvSpPr>
        <dsp:cNvPr id="0" name=""/>
        <dsp:cNvSpPr/>
      </dsp:nvSpPr>
      <dsp:spPr>
        <a:xfrm>
          <a:off x="3188" y="660364"/>
          <a:ext cx="1517295" cy="1045416"/>
        </a:xfrm>
        <a:prstGeom prst="roundRect">
          <a:avLst/>
        </a:prstGeom>
        <a:blipFill rotWithShape="1">
          <a:blip xmlns:r="http://schemas.openxmlformats.org/officeDocument/2006/relationships" r:embed="rId1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02572156-8A13-46D1-AF94-4C0DABBF83AD}">
      <dsp:nvSpPr>
        <dsp:cNvPr id="0" name=""/>
        <dsp:cNvSpPr/>
      </dsp:nvSpPr>
      <dsp:spPr>
        <a:xfrm>
          <a:off x="3188" y="1705780"/>
          <a:ext cx="1517295" cy="562916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9568" tIns="99568" rIns="99568" bIns="0" numCol="1" spcCol="1270" anchor="t" anchorCtr="0">
          <a:noAutofit/>
        </a:bodyPr>
        <a:lstStyle/>
        <a:p>
          <a:pPr lvl="0" algn="just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kern="1200" dirty="0" smtClean="0">
              <a:latin typeface="Baskerville Old Face" panose="02020602080505020303" pitchFamily="18" charset="0"/>
            </a:rPr>
            <a:t>Capacitación anual para 40 líderes deportivos en el sector rural y urbano</a:t>
          </a:r>
          <a:endParaRPr lang="es-ES" sz="1400" kern="1200" dirty="0">
            <a:latin typeface="Baskerville Old Face" panose="02020602080505020303" pitchFamily="18" charset="0"/>
          </a:endParaRPr>
        </a:p>
      </dsp:txBody>
      <dsp:txXfrm>
        <a:off x="3188" y="1705780"/>
        <a:ext cx="1517295" cy="562916"/>
      </dsp:txXfrm>
    </dsp:sp>
    <dsp:sp modelId="{B55C097D-4ED0-4E72-8511-BC388C85738A}">
      <dsp:nvSpPr>
        <dsp:cNvPr id="0" name=""/>
        <dsp:cNvSpPr/>
      </dsp:nvSpPr>
      <dsp:spPr>
        <a:xfrm>
          <a:off x="1672277" y="660364"/>
          <a:ext cx="1517295" cy="1045416"/>
        </a:xfrm>
        <a:prstGeom prst="roundRect">
          <a:avLst/>
        </a:prstGeom>
        <a:blipFill rotWithShape="1">
          <a:blip xmlns:r="http://schemas.openxmlformats.org/officeDocument/2006/relationships" r:embed="rId2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F59717E-2DE5-40B6-9606-79AEF3EED694}">
      <dsp:nvSpPr>
        <dsp:cNvPr id="0" name=""/>
        <dsp:cNvSpPr/>
      </dsp:nvSpPr>
      <dsp:spPr>
        <a:xfrm>
          <a:off x="1672277" y="1705780"/>
          <a:ext cx="1517295" cy="562916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9568" tIns="99568" rIns="99568" bIns="0" numCol="1" spcCol="1270" anchor="t" anchorCtr="0">
          <a:noAutofit/>
        </a:bodyPr>
        <a:lstStyle/>
        <a:p>
          <a:pPr lvl="0" algn="just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kern="1200" dirty="0" smtClean="0">
              <a:latin typeface="Baskerville Old Face" panose="02020602080505020303" pitchFamily="18" charset="0"/>
            </a:rPr>
            <a:t>Implementar un programa de formación deportivo para la zona rural</a:t>
          </a:r>
          <a:endParaRPr lang="es-ES" sz="1400" kern="1200" dirty="0">
            <a:latin typeface="Baskerville Old Face" panose="02020602080505020303" pitchFamily="18" charset="0"/>
          </a:endParaRPr>
        </a:p>
      </dsp:txBody>
      <dsp:txXfrm>
        <a:off x="1672277" y="1705780"/>
        <a:ext cx="1517295" cy="562916"/>
      </dsp:txXfrm>
    </dsp:sp>
    <dsp:sp modelId="{40257C94-3463-47D5-B7C7-2C81A352A3CE}">
      <dsp:nvSpPr>
        <dsp:cNvPr id="0" name=""/>
        <dsp:cNvSpPr/>
      </dsp:nvSpPr>
      <dsp:spPr>
        <a:xfrm>
          <a:off x="3341366" y="660364"/>
          <a:ext cx="1517295" cy="1045416"/>
        </a:xfrm>
        <a:prstGeom prst="roundRect">
          <a:avLst/>
        </a:prstGeom>
        <a:blipFill rotWithShape="1">
          <a:blip xmlns:r="http://schemas.openxmlformats.org/officeDocument/2006/relationships" r:embed="rId3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A36E5F4F-52C3-42AC-BFAA-36F7F1225510}">
      <dsp:nvSpPr>
        <dsp:cNvPr id="0" name=""/>
        <dsp:cNvSpPr/>
      </dsp:nvSpPr>
      <dsp:spPr>
        <a:xfrm>
          <a:off x="3341366" y="1705780"/>
          <a:ext cx="1517295" cy="562916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9568" tIns="99568" rIns="99568" bIns="0" numCol="1" spcCol="1270" anchor="t" anchorCtr="0">
          <a:noAutofit/>
        </a:bodyPr>
        <a:lstStyle/>
        <a:p>
          <a:pPr lvl="0" algn="just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kern="1200" dirty="0" smtClean="0">
              <a:latin typeface="Baskerville Old Face" panose="02020602080505020303" pitchFamily="18" charset="0"/>
            </a:rPr>
            <a:t>Construir 2 polideportivos </a:t>
          </a:r>
          <a:endParaRPr lang="es-ES" sz="1400" kern="1200" dirty="0">
            <a:latin typeface="Baskerville Old Face" panose="02020602080505020303" pitchFamily="18" charset="0"/>
          </a:endParaRPr>
        </a:p>
      </dsp:txBody>
      <dsp:txXfrm>
        <a:off x="3341366" y="1705780"/>
        <a:ext cx="1517295" cy="562916"/>
      </dsp:txXfrm>
    </dsp:sp>
    <dsp:sp modelId="{106D4385-84B1-47C8-9F60-8F0B510B907D}">
      <dsp:nvSpPr>
        <dsp:cNvPr id="0" name=""/>
        <dsp:cNvSpPr/>
      </dsp:nvSpPr>
      <dsp:spPr>
        <a:xfrm>
          <a:off x="5010455" y="660364"/>
          <a:ext cx="1517295" cy="1045416"/>
        </a:xfrm>
        <a:prstGeom prst="roundRect">
          <a:avLst/>
        </a:prstGeom>
        <a:blipFill rotWithShape="1">
          <a:blip xmlns:r="http://schemas.openxmlformats.org/officeDocument/2006/relationships" r:embed="rId4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05701F79-1649-4659-9526-5D3689A78B10}">
      <dsp:nvSpPr>
        <dsp:cNvPr id="0" name=""/>
        <dsp:cNvSpPr/>
      </dsp:nvSpPr>
      <dsp:spPr>
        <a:xfrm>
          <a:off x="5010455" y="1705780"/>
          <a:ext cx="1517295" cy="562916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9568" tIns="99568" rIns="99568" bIns="0" numCol="1" spcCol="1270" anchor="t" anchorCtr="0">
          <a:noAutofit/>
        </a:bodyPr>
        <a:lstStyle/>
        <a:p>
          <a:pPr lvl="0" algn="just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kern="1200" dirty="0" smtClean="0">
              <a:latin typeface="Baskerville Old Face" panose="02020602080505020303" pitchFamily="18" charset="0"/>
            </a:rPr>
            <a:t>Mantener y optimizar 8 escenarios deportivos</a:t>
          </a:r>
          <a:endParaRPr lang="es-ES" sz="1400" kern="1200" dirty="0">
            <a:latin typeface="Baskerville Old Face" panose="02020602080505020303" pitchFamily="18" charset="0"/>
          </a:endParaRPr>
        </a:p>
      </dsp:txBody>
      <dsp:txXfrm>
        <a:off x="5010455" y="1705780"/>
        <a:ext cx="1517295" cy="562916"/>
      </dsp:txXfrm>
    </dsp:sp>
  </dsp:spTree>
</dsp:drawing>
</file>

<file path=ppt/diagrams/drawing7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D882744C-4284-4346-A4EF-269E1367CDD0}">
      <dsp:nvSpPr>
        <dsp:cNvPr id="0" name=""/>
        <dsp:cNvSpPr/>
      </dsp:nvSpPr>
      <dsp:spPr>
        <a:xfrm>
          <a:off x="2437946" y="1745"/>
          <a:ext cx="1134070" cy="737145"/>
        </a:xfrm>
        <a:prstGeom prst="roundRect">
          <a:avLst/>
        </a:prstGeom>
        <a:solidFill>
          <a:schemeClr val="bg1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38100" tIns="38100" rIns="38100" bIns="38100" numCol="1" spcCol="1270" anchor="ctr" anchorCtr="0">
          <a:noAutofit/>
        </a:bodyPr>
        <a:lstStyle/>
        <a:p>
          <a:pPr lvl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000" kern="1200" dirty="0" smtClean="0">
              <a:solidFill>
                <a:schemeClr val="tx1"/>
              </a:solidFill>
              <a:latin typeface="Baskerville Old Face" panose="02020602080505020303" pitchFamily="18" charset="0"/>
            </a:rPr>
            <a:t>Formular una POLÍTICA PARA PERSONA CON DISCAPACIDAD</a:t>
          </a:r>
          <a:endParaRPr lang="es-ES" sz="1000" kern="1200" dirty="0">
            <a:solidFill>
              <a:schemeClr val="tx1"/>
            </a:solidFill>
            <a:latin typeface="Baskerville Old Face" panose="02020602080505020303" pitchFamily="18" charset="0"/>
          </a:endParaRPr>
        </a:p>
      </dsp:txBody>
      <dsp:txXfrm>
        <a:off x="2473930" y="37729"/>
        <a:ext cx="1062102" cy="665177"/>
      </dsp:txXfrm>
    </dsp:sp>
    <dsp:sp modelId="{BEB234EA-87C9-4C80-B7EB-FFE28276A30B}">
      <dsp:nvSpPr>
        <dsp:cNvPr id="0" name=""/>
        <dsp:cNvSpPr/>
      </dsp:nvSpPr>
      <dsp:spPr>
        <a:xfrm>
          <a:off x="1531082" y="370317"/>
          <a:ext cx="2947798" cy="2947798"/>
        </a:xfrm>
        <a:custGeom>
          <a:avLst/>
          <a:gdLst/>
          <a:ahLst/>
          <a:cxnLst/>
          <a:rect l="0" t="0" r="0" b="0"/>
          <a:pathLst>
            <a:path>
              <a:moveTo>
                <a:pt x="2048739" y="116719"/>
              </a:moveTo>
              <a:arcTo wR="1473899" hR="1473899" stAng="17577320" swAng="1963387"/>
            </a:path>
          </a:pathLst>
        </a:custGeom>
        <a:noFill/>
        <a:ln w="9525" cap="flat" cmpd="sng" algn="ctr">
          <a:solidFill>
            <a:schemeClr val="accent3">
              <a:hueOff val="0"/>
              <a:satOff val="0"/>
              <a:lumOff val="0"/>
              <a:alphaOff val="0"/>
            </a:scheme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A1902E0-B11D-408D-A9F2-AC37799C5235}">
      <dsp:nvSpPr>
        <dsp:cNvPr id="0" name=""/>
        <dsp:cNvSpPr/>
      </dsp:nvSpPr>
      <dsp:spPr>
        <a:xfrm>
          <a:off x="3753672" y="1020184"/>
          <a:ext cx="1306142" cy="737145"/>
        </a:xfrm>
        <a:prstGeom prst="roundRect">
          <a:avLst/>
        </a:prstGeom>
        <a:solidFill>
          <a:schemeClr val="bg1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38100" tIns="38100" rIns="38100" bIns="38100" numCol="1" spcCol="1270" anchor="ctr" anchorCtr="0">
          <a:noAutofit/>
        </a:bodyPr>
        <a:lstStyle/>
        <a:p>
          <a:pPr lvl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000" kern="1200" dirty="0" smtClean="0">
              <a:solidFill>
                <a:schemeClr val="tx1"/>
              </a:solidFill>
              <a:latin typeface="Baskerville Old Face" panose="02020602080505020303" pitchFamily="18" charset="0"/>
            </a:rPr>
            <a:t>Garantizar el funcionamiento anual del CENTRO DE VIDA SENSORIAL</a:t>
          </a:r>
          <a:endParaRPr lang="es-ES" sz="1000" kern="1200" dirty="0">
            <a:solidFill>
              <a:schemeClr val="tx1"/>
            </a:solidFill>
            <a:latin typeface="Baskerville Old Face" panose="02020602080505020303" pitchFamily="18" charset="0"/>
          </a:endParaRPr>
        </a:p>
      </dsp:txBody>
      <dsp:txXfrm>
        <a:off x="3789656" y="1056168"/>
        <a:ext cx="1234174" cy="665177"/>
      </dsp:txXfrm>
    </dsp:sp>
    <dsp:sp modelId="{3665FE24-4EAE-4957-8B83-F8D299C8939B}">
      <dsp:nvSpPr>
        <dsp:cNvPr id="0" name=""/>
        <dsp:cNvSpPr/>
      </dsp:nvSpPr>
      <dsp:spPr>
        <a:xfrm>
          <a:off x="1531082" y="370317"/>
          <a:ext cx="2947798" cy="2947798"/>
        </a:xfrm>
        <a:custGeom>
          <a:avLst/>
          <a:gdLst/>
          <a:ahLst/>
          <a:cxnLst/>
          <a:rect l="0" t="0" r="0" b="0"/>
          <a:pathLst>
            <a:path>
              <a:moveTo>
                <a:pt x="2945761" y="1396439"/>
              </a:moveTo>
              <a:arcTo wR="1473899" hR="1473899" stAng="21419248" swAng="2197724"/>
            </a:path>
          </a:pathLst>
        </a:custGeom>
        <a:noFill/>
        <a:ln w="25400" cap="flat" cmpd="sng" algn="ctr">
          <a:solidFill>
            <a:srgbClr val="7030A0">
              <a:alpha val="41000"/>
            </a:srgb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E31E04E-42F5-45CD-8178-1740007C2EF7}">
      <dsp:nvSpPr>
        <dsp:cNvPr id="0" name=""/>
        <dsp:cNvSpPr/>
      </dsp:nvSpPr>
      <dsp:spPr>
        <a:xfrm>
          <a:off x="3304283" y="2668053"/>
          <a:ext cx="1134070" cy="737145"/>
        </a:xfrm>
        <a:prstGeom prst="roundRect">
          <a:avLst/>
        </a:prstGeom>
        <a:solidFill>
          <a:schemeClr val="bg1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38100" tIns="38100" rIns="38100" bIns="38100" numCol="1" spcCol="1270" anchor="ctr" anchorCtr="0">
          <a:noAutofit/>
        </a:bodyPr>
        <a:lstStyle/>
        <a:p>
          <a:pPr lvl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000" kern="1200" dirty="0" smtClean="0">
              <a:solidFill>
                <a:schemeClr val="tx1"/>
              </a:solidFill>
              <a:latin typeface="Baskerville Old Face" panose="02020602080505020303" pitchFamily="18" charset="0"/>
            </a:rPr>
            <a:t>Realizar 1 programa anual de apoyo a las personas con discapacidad y a sus familias</a:t>
          </a:r>
          <a:endParaRPr lang="es-ES" sz="1000" kern="1200" dirty="0">
            <a:solidFill>
              <a:schemeClr val="tx1"/>
            </a:solidFill>
            <a:latin typeface="Baskerville Old Face" panose="02020602080505020303" pitchFamily="18" charset="0"/>
          </a:endParaRPr>
        </a:p>
      </dsp:txBody>
      <dsp:txXfrm>
        <a:off x="3340267" y="2704037"/>
        <a:ext cx="1062102" cy="665177"/>
      </dsp:txXfrm>
    </dsp:sp>
    <dsp:sp modelId="{DAB5E3EB-2CDA-40F2-9193-D68B825FA2B2}">
      <dsp:nvSpPr>
        <dsp:cNvPr id="0" name=""/>
        <dsp:cNvSpPr/>
      </dsp:nvSpPr>
      <dsp:spPr>
        <a:xfrm>
          <a:off x="1531082" y="370317"/>
          <a:ext cx="2947798" cy="2947798"/>
        </a:xfrm>
        <a:custGeom>
          <a:avLst/>
          <a:gdLst/>
          <a:ahLst/>
          <a:cxnLst/>
          <a:rect l="0" t="0" r="0" b="0"/>
          <a:pathLst>
            <a:path>
              <a:moveTo>
                <a:pt x="1767336" y="2918293"/>
              </a:moveTo>
              <a:arcTo wR="1473899" hR="1473899" stAng="4710978" swAng="1378044"/>
            </a:path>
          </a:pathLst>
        </a:custGeom>
        <a:noFill/>
        <a:ln w="9525" cap="flat" cmpd="sng" algn="ctr">
          <a:solidFill>
            <a:schemeClr val="accent3">
              <a:hueOff val="3319513"/>
              <a:satOff val="-2731"/>
              <a:lumOff val="3039"/>
              <a:alphaOff val="0"/>
            </a:scheme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8828ACF-F1C1-49C1-B800-7E45B8425811}">
      <dsp:nvSpPr>
        <dsp:cNvPr id="0" name=""/>
        <dsp:cNvSpPr/>
      </dsp:nvSpPr>
      <dsp:spPr>
        <a:xfrm>
          <a:off x="1571610" y="2668053"/>
          <a:ext cx="1134070" cy="737145"/>
        </a:xfrm>
        <a:prstGeom prst="roundRect">
          <a:avLst/>
        </a:prstGeom>
        <a:solidFill>
          <a:schemeClr val="bg1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38100" tIns="38100" rIns="38100" bIns="38100" numCol="1" spcCol="1270" anchor="ctr" anchorCtr="0">
          <a:noAutofit/>
        </a:bodyPr>
        <a:lstStyle/>
        <a:p>
          <a:pPr lvl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000" kern="1200" dirty="0" smtClean="0">
              <a:solidFill>
                <a:schemeClr val="tx1"/>
              </a:solidFill>
              <a:latin typeface="Baskerville Old Face" panose="02020602080505020303" pitchFamily="18" charset="0"/>
            </a:rPr>
            <a:t>Realizar anualmente un evento del DÍA BLANCO </a:t>
          </a:r>
          <a:endParaRPr lang="es-ES" sz="1000" kern="1200" dirty="0">
            <a:solidFill>
              <a:schemeClr val="tx1"/>
            </a:solidFill>
            <a:latin typeface="Baskerville Old Face" panose="02020602080505020303" pitchFamily="18" charset="0"/>
          </a:endParaRPr>
        </a:p>
      </dsp:txBody>
      <dsp:txXfrm>
        <a:off x="1607594" y="2704037"/>
        <a:ext cx="1062102" cy="665177"/>
      </dsp:txXfrm>
    </dsp:sp>
    <dsp:sp modelId="{4FAA1381-45CC-4494-B0DE-A6F54D1103F9}">
      <dsp:nvSpPr>
        <dsp:cNvPr id="0" name=""/>
        <dsp:cNvSpPr/>
      </dsp:nvSpPr>
      <dsp:spPr>
        <a:xfrm>
          <a:off x="1531082" y="370317"/>
          <a:ext cx="2947798" cy="2947798"/>
        </a:xfrm>
        <a:custGeom>
          <a:avLst/>
          <a:gdLst/>
          <a:ahLst/>
          <a:cxnLst/>
          <a:rect l="0" t="0" r="0" b="0"/>
          <a:pathLst>
            <a:path>
              <a:moveTo>
                <a:pt x="246488" y="2289889"/>
              </a:moveTo>
              <a:arcTo wR="1473899" hR="1473899" stAng="8783028" swAng="2197724"/>
            </a:path>
          </a:pathLst>
        </a:custGeom>
        <a:noFill/>
        <a:ln w="9525" cap="flat" cmpd="sng" algn="ctr">
          <a:solidFill>
            <a:schemeClr val="accent3">
              <a:hueOff val="4979269"/>
              <a:satOff val="-4096"/>
              <a:lumOff val="4558"/>
              <a:alphaOff val="0"/>
            </a:scheme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B315118-8312-451F-9DF8-49D02A460C42}">
      <dsp:nvSpPr>
        <dsp:cNvPr id="0" name=""/>
        <dsp:cNvSpPr/>
      </dsp:nvSpPr>
      <dsp:spPr>
        <a:xfrm>
          <a:off x="1036185" y="1020184"/>
          <a:ext cx="1134070" cy="737145"/>
        </a:xfrm>
        <a:prstGeom prst="roundRect">
          <a:avLst/>
        </a:prstGeom>
        <a:solidFill>
          <a:schemeClr val="bg1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ctr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800" kern="1200" dirty="0" smtClean="0">
              <a:solidFill>
                <a:schemeClr val="tx1"/>
              </a:solidFill>
              <a:latin typeface="Baskerville Old Face" panose="02020602080505020303" pitchFamily="18" charset="0"/>
            </a:rPr>
            <a:t>Garantizar anualmente el funcionamiento de las sesiones del COMITÈ MUNICIPAL DE LA PERSONA CON DISCAPACIDAD </a:t>
          </a:r>
          <a:endParaRPr lang="es-ES" sz="800" kern="1200" dirty="0">
            <a:solidFill>
              <a:schemeClr val="tx1"/>
            </a:solidFill>
            <a:latin typeface="Baskerville Old Face" panose="02020602080505020303" pitchFamily="18" charset="0"/>
          </a:endParaRPr>
        </a:p>
      </dsp:txBody>
      <dsp:txXfrm>
        <a:off x="1072169" y="1056168"/>
        <a:ext cx="1062102" cy="665177"/>
      </dsp:txXfrm>
    </dsp:sp>
    <dsp:sp modelId="{C465E155-D785-4819-8FE0-51D4321FCCD8}">
      <dsp:nvSpPr>
        <dsp:cNvPr id="0" name=""/>
        <dsp:cNvSpPr/>
      </dsp:nvSpPr>
      <dsp:spPr>
        <a:xfrm>
          <a:off x="1531082" y="370317"/>
          <a:ext cx="2947798" cy="2947798"/>
        </a:xfrm>
        <a:custGeom>
          <a:avLst/>
          <a:gdLst/>
          <a:ahLst/>
          <a:cxnLst/>
          <a:rect l="0" t="0" r="0" b="0"/>
          <a:pathLst>
            <a:path>
              <a:moveTo>
                <a:pt x="256626" y="642860"/>
              </a:moveTo>
              <a:arcTo wR="1473899" hR="1473899" stAng="12859293" swAng="1963387"/>
            </a:path>
          </a:pathLst>
        </a:custGeom>
        <a:noFill/>
        <a:ln w="9525" cap="flat" cmpd="sng" algn="ctr">
          <a:solidFill>
            <a:schemeClr val="accent3">
              <a:hueOff val="6639026"/>
              <a:satOff val="-5461"/>
              <a:lumOff val="6078"/>
              <a:alphaOff val="0"/>
            </a:scheme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cycle2">
  <dgm:title val=""/>
  <dgm:desc val=""/>
  <dgm:catLst>
    <dgm:cat type="cycle" pri="1000"/>
    <dgm:cat type="convert" pri="1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  <dgm:pt modelId="3"/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cycle">
    <dgm:varLst>
      <dgm:dir/>
      <dgm:resizeHandles val="exact"/>
    </dgm:varLst>
    <dgm:choose name="Name0">
      <dgm:if name="Name1" func="var" arg="dir" op="equ" val="norm">
        <dgm:choose name="Name2">
          <dgm:if name="Name3" axis="ch" ptType="node" func="cnt" op="gt" val="2">
            <dgm:alg type="cycle">
              <dgm:param type="stAng" val="0"/>
              <dgm:param type="spanAng" val="360"/>
            </dgm:alg>
          </dgm:if>
          <dgm:else name="Name4">
            <dgm:alg type="cycle">
              <dgm:param type="stAng" val="-90"/>
              <dgm:param type="spanAng" val="360"/>
            </dgm:alg>
          </dgm:else>
        </dgm:choose>
      </dgm:if>
      <dgm:else name="Name5">
        <dgm:choose name="Name6">
          <dgm:if name="Name7" axis="ch" ptType="node" func="cnt" op="gt" val="2">
            <dgm:alg type="cycle">
              <dgm:param type="stAng" val="0"/>
              <dgm:param type="spanAng" val="-360"/>
            </dgm:alg>
          </dgm:if>
          <dgm:else name="Name8">
            <dgm:alg type="cycle">
              <dgm:param type="stAng" val="90"/>
              <dgm:param type="spanAng" val="-360"/>
            </dgm:alg>
          </dgm:else>
        </dgm:choose>
      </dgm:else>
    </dgm:choose>
    <dgm:shape xmlns:r="http://schemas.openxmlformats.org/officeDocument/2006/relationships" r:blip="">
      <dgm:adjLst/>
    </dgm:shape>
    <dgm:presOf/>
    <dgm:constrLst>
      <dgm:constr type="w" for="ch" ptType="node" refType="w"/>
      <dgm:constr type="w" for="ch" ptType="sibTrans" refType="w" refFor="ch" refPtType="node" op="equ" fact="0.25"/>
      <dgm:constr type="sibSp" refType="w" refFor="ch" refPtType="node" fact="0.5"/>
      <dgm:constr type="primFontSz" for="ch" ptType="node" op="equ" val="65"/>
      <dgm:constr type="primFontSz" for="des" forName="connectorText" op="equ" val="55"/>
      <dgm:constr type="primFontSz" for="des" forName="connectorText" refType="primFontSz" refFor="ch" refPtType="node" op="lte" fact="0.8"/>
    </dgm:constrLst>
    <dgm:ruleLst/>
    <dgm:forEach name="nodesForEach" axis="ch" ptType="node">
      <dgm:layoutNode name="node">
        <dgm:varLst>
          <dgm:bulletEnabled val="1"/>
        </dgm:varLst>
        <dgm:alg type="tx">
          <dgm:param type="txAnchorVertCh" val="mid"/>
        </dgm:alg>
        <dgm:shape xmlns:r="http://schemas.openxmlformats.org/officeDocument/2006/relationships" type="ellipse" r:blip="">
          <dgm:adjLst/>
        </dgm:shape>
        <dgm:presOf axis="desOrSelf" ptType="node"/>
        <dgm:constrLst>
          <dgm:constr type="h" refType="w"/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  <dgm:choose name="Name9">
        <dgm:if name="Name10" axis="par ch" ptType="doc node" func="cnt" op="gt" val="1">
          <dgm:forEach name="sibTransForEach" axis="followSib" ptType="sibTrans" hideLastTrans="0" cnt="1">
            <dgm:layoutNode name="sibTrans">
              <dgm:choose name="Name11">
                <dgm:if name="Name12" axis="par ch" ptType="doc node" func="cnt" op="lt" val="3">
                  <dgm:alg type="conn">
                    <dgm:param type="begPts" val="radial"/>
                    <dgm:param type="endPts" val="radial"/>
                  </dgm:alg>
                </dgm:if>
                <dgm:else name="Name13">
                  <dgm:alg type="conn">
                    <dgm:param type="begPts" val="auto"/>
                    <dgm:param type="endPts" val="auto"/>
                  </dgm:alg>
                </dgm:else>
              </dgm:choose>
              <dgm:shape xmlns:r="http://schemas.openxmlformats.org/officeDocument/2006/relationships" type="conn" r:blip="">
                <dgm:adjLst/>
              </dgm:shape>
              <dgm:presOf axis="self"/>
              <dgm:constrLst>
                <dgm:constr type="h" refType="w" fact="1.35"/>
                <dgm:constr type="connDist"/>
                <dgm:constr type="w" for="ch" refType="connDist" fact="0.45"/>
                <dgm:constr type="h" for="ch" refType="h"/>
              </dgm:constrLst>
              <dgm:ruleLst/>
              <dgm:layoutNode name="connectorText">
                <dgm:alg type="tx">
                  <dgm:param type="autoTxRot" val="grav"/>
                </dgm:alg>
                <dgm:shape xmlns:r="http://schemas.openxmlformats.org/officeDocument/2006/relationships" type="conn" r:blip="" hideGeom="1">
                  <dgm:adjLst/>
                </dgm:shape>
                <dgm:presOf axis="self"/>
                <dgm:constrLst>
                  <dgm:constr type="lMarg"/>
                  <dgm:constr type="rMarg"/>
                  <dgm:constr type="tMarg"/>
                  <dgm:constr type="bMarg"/>
                </dgm:constrLst>
                <dgm:ruleLst>
                  <dgm:rule type="primFontSz" val="5" fact="NaN" max="NaN"/>
                </dgm:ruleLst>
              </dgm:layoutNode>
            </dgm:layoutNode>
          </dgm:forEach>
        </dgm:if>
        <dgm:else name="Name14"/>
      </dgm:choos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hProcess9">
  <dgm:title val=""/>
  <dgm:desc val=""/>
  <dgm:catLst>
    <dgm:cat type="process" pri="5000"/>
    <dgm:cat type="convert" pri="13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CompostProcess">
    <dgm:varLst>
      <dgm:dir/>
      <dgm:resizeHandles val="exact"/>
    </dgm:varLst>
    <dgm:alg type="composite">
      <dgm:param type="horzAlign" val="ctr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arrow" refType="w" fact="0.85"/>
      <dgm:constr type="h" for="ch" forName="arrow" refType="h"/>
      <dgm:constr type="ctrX" for="ch" forName="arrow" refType="w" fact="0.5"/>
      <dgm:constr type="ctrY" for="ch" forName="arrow" refType="h" fact="0.5"/>
      <dgm:constr type="w" for="ch" forName="linearProcess" refType="w"/>
      <dgm:constr type="h" for="ch" forName="linearProcess" refType="h" fact="0.4"/>
      <dgm:constr type="ctrX" for="ch" forName="linearProcess" refType="w" fact="0.5"/>
      <dgm:constr type="ctrY" for="ch" forName="linearProcess" refType="h" fact="0.5"/>
    </dgm:constrLst>
    <dgm:ruleLst/>
    <dgm:layoutNode name="arrow" styleLbl="bgShp">
      <dgm:alg type="sp"/>
      <dgm:choose name="Name0">
        <dgm:if name="Name1" func="var" arg="dir" op="equ" val="norm">
          <dgm:shape xmlns:r="http://schemas.openxmlformats.org/officeDocument/2006/relationships" type="rightArrow" r:blip="">
            <dgm:adjLst/>
          </dgm:shape>
        </dgm:if>
        <dgm:else name="Name2">
          <dgm:shape xmlns:r="http://schemas.openxmlformats.org/officeDocument/2006/relationships" type="leftArrow" r:blip="">
            <dgm:adjLst/>
          </dgm:shape>
        </dgm:else>
      </dgm:choose>
      <dgm:presOf/>
      <dgm:constrLst/>
      <dgm:ruleLst/>
    </dgm:layoutNode>
    <dgm:layoutNode name="linearProcess">
      <dgm:choose name="Name3">
        <dgm:if name="Name4" func="var" arg="dir" op="equ" val="norm">
          <dgm:alg type="lin"/>
        </dgm:if>
        <dgm:else name="Name5">
          <dgm:alg type="lin">
            <dgm:param type="linDir" val="fromR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userA" for="ch" ptType="node" refType="w"/>
        <dgm:constr type="h" for="ch" ptType="node" refType="h"/>
        <dgm:constr type="w" for="ch" ptType="node" op="equ"/>
        <dgm:constr type="w" for="ch" forName="sibTrans" refType="w" fact="0.05"/>
        <dgm:constr type="primFontSz" for="ch" ptType="node" op="equ" val="65"/>
      </dgm:constrLst>
      <dgm:ruleLst/>
      <dgm:forEach name="Name6" axis="ch" ptType="node">
        <dgm:layoutNode name="textNode" styleLbl="node1">
          <dgm:varLst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desOrSelf" ptType="node"/>
          <dgm:constrLst>
            <dgm:constr type="userA"/>
            <dgm:constr type="w" refType="userA" fact="0.3"/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w" val="NaN" fact="1" max="NaN"/>
            <dgm:rule type="primFontSz" val="5" fact="NaN" max="NaN"/>
          </dgm:ruleLst>
        </dgm:layoutNode>
        <dgm:forEach name="Name7" axis="followSib" ptType="sibTrans" cnt="1">
          <dgm:layoutNode name="sibTrans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forEach>
      </dgm:forEach>
    </dgm:layoutNode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process1">
  <dgm:title val=""/>
  <dgm:desc val=""/>
  <dgm:catLst>
    <dgm:cat type="process" pri="1000"/>
    <dgm:cat type="convert" pri="15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ch" ptType="node" refType="w"/>
      <dgm:constr type="h" for="ch" ptType="node" op="equ"/>
      <dgm:constr type="primFontSz" for="ch" ptType="node" op="equ" val="65"/>
      <dgm:constr type="w" for="ch" ptType="sibTrans" refType="w" refFor="ch" refPtType="node" op="equ" fact="0.4"/>
      <dgm:constr type="h" for="ch" ptType="sibTrans" op="equ"/>
      <dgm:constr type="primFontSz" for="des" forName="connectorText" op="equ" val="55"/>
      <dgm:constr type="primFontSz" for="des" forName="connectorText" refType="primFontSz" refFor="ch" refPtType="node" op="lte" fact="0.8"/>
    </dgm:constrLst>
    <dgm:ruleLst/>
    <dgm:forEach name="nodesForEach" axis="ch" ptType="node">
      <dgm:layoutNode name="node">
        <dgm:varLst>
          <dgm:bulletEnabled val="1"/>
        </dgm:varLst>
        <dgm:alg type="tx"/>
        <dgm:shape xmlns:r="http://schemas.openxmlformats.org/officeDocument/2006/relationships" type="roundRect" r:blip="">
          <dgm:adjLst>
            <dgm:adj idx="1" val="0.1"/>
          </dgm:adjLst>
        </dgm:shape>
        <dgm:presOf axis="desOrSelf" ptType="node"/>
        <dgm:constrLst>
          <dgm:constr type="h" refType="w" fact="0.6"/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primFontSz" val="18" fact="NaN" max="NaN"/>
          <dgm:rule type="h" val="NaN" fact="1.5" max="NaN"/>
          <dgm:rule type="primFontSz" val="5" fact="NaN" max="NaN"/>
          <dgm:rule type="h" val="INF" fact="NaN" max="NaN"/>
        </dgm:ruleLst>
      </dgm:layoutNode>
      <dgm:forEach name="sibTransForEach" axis="followSib" ptType="sibTrans" cnt="1">
        <dgm:layoutNode name="sibTrans">
          <dgm:alg type="conn">
            <dgm:param type="begPts" val="auto"/>
            <dgm:param type="endPts" val="auto"/>
          </dgm:alg>
          <dgm:shape xmlns:r="http://schemas.openxmlformats.org/officeDocument/2006/relationships" type="conn" r:blip="">
            <dgm:adjLst/>
          </dgm:shape>
          <dgm:presOf axis="self"/>
          <dgm:constrLst>
            <dgm:constr type="h" refType="w" fact="0.62"/>
            <dgm:constr type="connDist"/>
            <dgm:constr type="begPad" refType="connDist" fact="0.25"/>
            <dgm:constr type="endPad" refType="connDist" fact="0.22"/>
          </dgm:constrLst>
          <dgm:ruleLst/>
          <dgm:layoutNode name="connectorText">
            <dgm:alg type="tx">
              <dgm:param type="autoTxRot" val="grav"/>
            </dgm:alg>
            <dgm:shape xmlns:r="http://schemas.openxmlformats.org/officeDocument/2006/relationships" type="conn" r:blip="" hideGeom="1">
              <dgm:adjLst/>
            </dgm:shape>
            <dgm:presOf axis="self"/>
            <dgm:constrLst>
              <dgm:constr type="lMarg"/>
              <dgm:constr type="rMarg"/>
              <dgm:constr type="tMarg"/>
              <dgm:constr type="bMarg"/>
            </dgm:constrLst>
            <dgm:ruleLst>
              <dgm:rule type="primFontSz" val="5" fact="NaN" max="NaN"/>
            </dgm:ruleLst>
          </dgm:layoutNode>
        </dgm:layoutNode>
      </dgm:forEach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8/layout/AscendingPictureAccentProcess">
  <dgm:title val=""/>
  <dgm:desc val=""/>
  <dgm:catLst>
    <dgm:cat type="process" pri="22500"/>
    <dgm:cat type="picture" pri="16000"/>
    <dgm:cat type="pictureconvert" pri="16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shape xmlns:r="http://schemas.openxmlformats.org/officeDocument/2006/relationships" r:blip="">
      <dgm:adjLst/>
    </dgm:shape>
    <dgm:choose name="Name1">
      <dgm:if name="Name2" axis="ch" ptType="node" func="cnt" op="equ" val="1">
        <dgm:choose name="Name3">
          <dgm:if name="Name4" func="var" arg="dir" op="equ" val="norm">
            <dgm:choose name="Name5">
              <dgm:if name="Name6" axis="des" func="maxDepth" op="gt" val="1">
                <dgm:alg type="composite">
                  <dgm:param type="ar" val="2.7"/>
                </dgm:alg>
                <dgm:constrLst>
                  <dgm:constr type="primFontSz" for="ch" forName="parTx1" op="equ" val="65"/>
                  <dgm:constr type="primFontSz" for="ch" forName="desTx1" op="equ" val="65"/>
                  <dgm:constr type="userD" refType="w" fact="0.0247"/>
                  <dgm:constr type="l" for="ch" forName="parTx1" refType="w" fact="0.2711"/>
                  <dgm:constr type="t" for="ch" forName="parTx1" refType="h" fact="0.9603"/>
                  <dgm:constr type="w" for="ch" forName="parTx1" refType="w" fact="0.5325"/>
                  <dgm:constr type="h" for="ch" forName="parTx1" refType="h" fact="0.3856"/>
                  <dgm:constr type="ctrX" for="ch" forName="picture1" refType="w" fact="0.2469"/>
                  <dgm:constr type="ctrY" for="ch" forName="picture1" refType="h" fact="0.9"/>
                  <dgm:constr type="w" for="ch" forName="picture1" refType="w" fact="0.2469"/>
                  <dgm:constr type="h" for="ch" forName="picture1" refType="h" fact="0.6667"/>
                  <dgm:constr type="l" for="ch" forName="desTx1" refType="r" refFor="ch" refForName="parTx1"/>
                  <dgm:constr type="r" for="ch" forName="desTx1" refType="w"/>
                  <dgm:constr type="t" for="ch" forName="desTx1" refType="t" refFor="ch" refForName="parTx1"/>
                  <dgm:constr type="h" for="ch" forName="desTx1" refType="h" refFor="ch" refForName="parTx1"/>
                </dgm:constrLst>
              </dgm:if>
              <dgm:else name="Name7">
                <dgm:alg type="composite">
                  <dgm:param type="ar" val="2"/>
                </dgm:alg>
                <dgm:constrLst>
                  <dgm:constr type="primFontSz" for="ch" forName="parTx1" op="equ" val="65"/>
                  <dgm:constr type="userD" refType="w" fact="0.0333"/>
                  <dgm:constr type="l" for="ch" forName="parTx1" refType="w" fact="0.366"/>
                  <dgm:constr type="t" for="ch" forName="parTx1" refType="h" fact="0.7113"/>
                  <dgm:constr type="w" for="ch" forName="parTx1" refType="w" fact="0.7189"/>
                  <dgm:constr type="h" for="ch" forName="parTx1" refType="h" fact="0.3856"/>
                  <dgm:constr type="ctrX" for="ch" forName="picture1" refType="w" fact="0.3333"/>
                  <dgm:constr type="ctrY" for="ch" forName="picture1" refType="h" fact="0.6667"/>
                  <dgm:constr type="w" for="ch" forName="picture1" refType="w" fact="0.3333"/>
                  <dgm:constr type="h" for="ch" forName="picture1" refType="h" fact="0.6667"/>
                </dgm:constrLst>
              </dgm:else>
            </dgm:choose>
          </dgm:if>
          <dgm:else name="Name8">
            <dgm:choose name="Name9">
              <dgm:if name="Name10" axis="des" func="maxDepth" op="gt" val="1">
                <dgm:alg type="composite">
                  <dgm:param type="ar" val="2.7"/>
                </dgm:alg>
                <dgm:constrLst>
                  <dgm:constr type="primFontSz" for="ch" forName="parTx1" op="equ" val="65"/>
                  <dgm:constr type="primFontSz" for="ch" forName="desTx1" op="equ" val="65"/>
                  <dgm:constr type="userD" refType="w" fact="0.0247"/>
                  <dgm:constr type="r" for="ch" forName="parTx1" refType="w" fact="0.7289"/>
                  <dgm:constr type="t" for="ch" forName="parTx1" refType="h" fact="0.9603"/>
                  <dgm:constr type="w" for="ch" forName="parTx1" refType="w" fact="0.5325"/>
                  <dgm:constr type="h" for="ch" forName="parTx1" refType="h" fact="0.3856"/>
                  <dgm:constr type="ctrX" for="ch" forName="picture1" refType="w" fact="0.7531"/>
                  <dgm:constr type="ctrY" for="ch" forName="picture1" refType="h" fact="0.9"/>
                  <dgm:constr type="w" for="ch" forName="picture1" refType="w" fact="0.2469"/>
                  <dgm:constr type="h" for="ch" forName="picture1" refType="h" fact="0.6667"/>
                  <dgm:constr type="r" for="ch" forName="desTx1" refType="l" refFor="ch" refForName="parTx1"/>
                  <dgm:constr type="l" for="ch" forName="desTx1"/>
                  <dgm:constr type="t" for="ch" forName="desTx1" refType="t" refFor="ch" refForName="parTx1"/>
                  <dgm:constr type="h" for="ch" forName="desTx1" refType="h" refFor="ch" refForName="parTx1"/>
                </dgm:constrLst>
              </dgm:if>
              <dgm:else name="Name11">
                <dgm:alg type="composite">
                  <dgm:param type="ar" val="2"/>
                </dgm:alg>
                <dgm:constrLst>
                  <dgm:constr type="primFontSz" for="ch" forName="parTx1" op="equ" val="65"/>
                  <dgm:constr type="userD" refType="w" fact="0.0333"/>
                  <dgm:constr type="r" for="ch" forName="parTx1" refType="w" fact="0.634"/>
                  <dgm:constr type="t" for="ch" forName="parTx1" refType="h" fact="0.7113"/>
                  <dgm:constr type="w" for="ch" forName="parTx1" refType="w" fact="0.7189"/>
                  <dgm:constr type="h" for="ch" forName="parTx1" refType="h" fact="0.3856"/>
                  <dgm:constr type="ctrX" for="ch" forName="picture1" refType="w" fact="0.6667"/>
                  <dgm:constr type="ctrY" for="ch" forName="picture1" refType="h" fact="0.6667"/>
                  <dgm:constr type="w" for="ch" forName="picture1" refType="w" fact="0.3333"/>
                  <dgm:constr type="h" for="ch" forName="picture1" refType="h" fact="0.6667"/>
                </dgm:constrLst>
              </dgm:else>
            </dgm:choose>
          </dgm:else>
        </dgm:choose>
      </dgm:if>
      <dgm:if name="Name12" axis="ch" ptType="node" func="cnt" op="equ" val="2">
        <dgm:choose name="Name13">
          <dgm:if name="Name14" func="var" arg="dir" op="equ" val="norm">
            <dgm:choose name="Name15">
              <dgm:if name="Name16" axis="des" func="maxDepth" op="gt" val="1">
                <dgm:alg type="composite">
                  <dgm:param type="ar" val="2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desTx1" op="equ" val="65"/>
                  <dgm:constr type="primFontSz" for="ch" forName="desTx2" refType="primFontSz" refFor="ch" refForName="desTx1" op="equ"/>
                  <dgm:constr type="userD" refType="w" fact="0.0188"/>
                  <dgm:constr type="ctrX" for="ch" forName="dot1" refType="w" fact="0.3221"/>
                  <dgm:constr type="ctrY" for="ch" forName="dot1" refType="h" fact="0.5911"/>
                  <dgm:constr type="w" for="ch" forName="dot1" refType="userD"/>
                  <dgm:constr type="h" for="ch" forName="dot1" refType="userD"/>
                  <dgm:constr type="ctrX" for="ch" forName="dot2" refType="w" fact="0.3056"/>
                  <dgm:constr type="ctrY" for="ch" forName="dot2" refType="h" fact="0.644"/>
                  <dgm:constr type="w" for="ch" forName="dot2" refType="userD"/>
                  <dgm:constr type="h" for="ch" forName="dot2" refType="userD"/>
                  <dgm:constr type="ctrX" for="ch" forName="dot3" refType="w" fact="0.2859"/>
                  <dgm:constr type="ctrY" for="ch" forName="dot3" refType="h" fact="0.6898"/>
                  <dgm:constr type="w" for="ch" forName="dot3" refType="userD"/>
                  <dgm:constr type="h" for="ch" forName="dot3" refType="userD"/>
                  <dgm:constr type="ctrX" for="ch" forName="dotArrow1" refType="w" fact="0.3095"/>
                  <dgm:constr type="ctrY" for="ch" forName="dotArrow1" refType="h" fact="0.0587"/>
                  <dgm:constr type="w" for="ch" forName="dotArrow1" refType="userD"/>
                  <dgm:constr type="h" for="ch" forName="dotArrow1" refType="userD"/>
                  <dgm:constr type="ctrX" for="ch" forName="dotArrow2" refType="w" fact="0.3346"/>
                  <dgm:constr type="ctrY" for="ch" forName="dotArrow2" refType="h" fact="0.0287"/>
                  <dgm:constr type="w" for="ch" forName="dotArrow2" refType="userD"/>
                  <dgm:constr type="h" for="ch" forName="dotArrow2" refType="userD"/>
                  <dgm:constr type="ctrX" for="ch" forName="dotArrow3" refType="w" fact="0.3597"/>
                  <dgm:constr type="ctrY" for="ch" forName="dotArrow3" refType="h" fact="-0.0013"/>
                  <dgm:constr type="w" for="ch" forName="dotArrow3" refType="userD"/>
                  <dgm:constr type="h" for="ch" forName="dotArrow3" refType="userD"/>
                  <dgm:constr type="ctrX" for="ch" forName="dotArrow4" refType="w" fact="0.3848"/>
                  <dgm:constr type="ctrY" for="ch" forName="dotArrow4" refType="h" fact="0.0287"/>
                  <dgm:constr type="w" for="ch" forName="dotArrow4" refType="userD"/>
                  <dgm:constr type="h" for="ch" forName="dotArrow4" refType="userD"/>
                  <dgm:constr type="ctrX" for="ch" forName="dotArrow5" refType="w" fact="0.41"/>
                  <dgm:constr type="ctrY" for="ch" forName="dotArrow5" refType="h" fact="0.0587"/>
                  <dgm:constr type="w" for="ch" forName="dotArrow5" refType="userD"/>
                  <dgm:constr type="h" for="ch" forName="dotArrow5" refType="userD"/>
                  <dgm:constr type="ctrX" for="ch" forName="dotArrow6" refType="w" fact="0.3597"/>
                  <dgm:constr type="ctrY" for="ch" forName="dotArrow6" refType="h" fact="0.062"/>
                  <dgm:constr type="w" for="ch" forName="dotArrow6" refType="userD"/>
                  <dgm:constr type="h" for="ch" forName="dotArrow6" refType="userD"/>
                  <dgm:constr type="ctrX" for="ch" forName="dotArrow7" refType="w" fact="0.3597"/>
                  <dgm:constr type="ctrY" for="ch" forName="dotArrow7" refType="h" fact="0.1253"/>
                  <dgm:constr type="w" for="ch" forName="dotArrow7" refType="userD"/>
                  <dgm:constr type="h" for="ch" forName="dotArrow7" refType="userD"/>
                  <dgm:constr type="l" for="ch" forName="parTx1" refType="w" fact="0.197"/>
                  <dgm:constr type="t" for="ch" forName="parTx1" refType="h" fact="0.8169"/>
                  <dgm:constr type="w" for="ch" forName="parTx1" refType="w" fact="0.4064"/>
                  <dgm:constr type="h" for="ch" forName="parTx1" refType="h" fact="0.218"/>
                  <dgm:constr type="ctrX" for="ch" forName="picture1" refType="w" fact="0.1785"/>
                  <dgm:constr type="ctrY" for="ch" forName="picture1" refType="h" fact="0.7834"/>
                  <dgm:constr type="w" for="ch" forName="picture1" refType="w" fact="0.1884"/>
                  <dgm:constr type="h" for="ch" forName="picture1" refType="h" fact="0.3768"/>
                  <dgm:constr type="l" for="ch" forName="desTx1" refType="r" refFor="ch" refForName="parTx1"/>
                  <dgm:constr type="r" for="ch" forName="desTx1" refType="w"/>
                  <dgm:constr type="t" for="ch" forName="desTx1" refType="t" refFor="ch" refForName="parTx1"/>
                  <dgm:constr type="h" for="ch" forName="desTx1" refType="h" refFor="ch" refForName="parTx1"/>
                  <dgm:constr type="l" for="ch" forName="parTx2" refType="w" fact="0.3688"/>
                  <dgm:constr type="t" for="ch" forName="parTx2" refType="h" fact="0.3905"/>
                  <dgm:constr type="w" for="ch" forName="parTx2" refType="w" fact="0.4064"/>
                  <dgm:constr type="h" for="ch" forName="parTx2" refType="h" fact="0.218"/>
                  <dgm:constr type="ctrX" for="ch" forName="picture2" refType="w" fact="0.3503"/>
                  <dgm:constr type="ctrY" for="ch" forName="picture2" refType="h" fact="0.357"/>
                  <dgm:constr type="w" for="ch" forName="picture2" refType="w" fact="0.1884"/>
                  <dgm:constr type="h" for="ch" forName="picture2" refType="h" fact="0.3768"/>
                  <dgm:constr type="l" for="ch" forName="desTx2" refType="r" refFor="ch" refForName="parTx2"/>
                  <dgm:constr type="r" for="ch" forName="desTx2" refType="w"/>
                  <dgm:constr type="t" for="ch" forName="desTx2" refType="t" refFor="ch" refForName="parTx2"/>
                  <dgm:constr type="h" for="ch" forName="desTx2" refType="h" refFor="ch" refForName="parTx2"/>
                </dgm:constrLst>
              </dgm:if>
              <dgm:else name="Name17">
                <dgm:alg type="composite">
                  <dgm:param type="ar" val="1.5073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userD" refType="w" fact="0.025"/>
                  <dgm:constr type="ctrX" for="ch" forName="dot1" refType="w" fact="0.4274"/>
                  <dgm:constr type="ctrY" for="ch" forName="dot1" refType="h" fact="0.5911"/>
                  <dgm:constr type="w" for="ch" forName="dot1" refType="userD"/>
                  <dgm:constr type="h" for="ch" forName="dot1" refType="userD"/>
                  <dgm:constr type="ctrX" for="ch" forName="dot2" refType="w" fact="0.4055"/>
                  <dgm:constr type="ctrY" for="ch" forName="dot2" refType="h" fact="0.644"/>
                  <dgm:constr type="w" for="ch" forName="dot2" refType="userD"/>
                  <dgm:constr type="h" for="ch" forName="dot2" refType="userD"/>
                  <dgm:constr type="ctrX" for="ch" forName="dot3" refType="w" fact="0.3794"/>
                  <dgm:constr type="ctrY" for="ch" forName="dot3" refType="h" fact="0.6898"/>
                  <dgm:constr type="w" for="ch" forName="dot3" refType="userD"/>
                  <dgm:constr type="h" for="ch" forName="dot3" refType="userD"/>
                  <dgm:constr type="ctrX" for="ch" forName="dotArrow1" refType="w" fact="0.4106"/>
                  <dgm:constr type="ctrY" for="ch" forName="dotArrow1" refType="h" fact="0.0587"/>
                  <dgm:constr type="w" for="ch" forName="dotArrow1" refType="userD"/>
                  <dgm:constr type="h" for="ch" forName="dotArrow1" refType="userD"/>
                  <dgm:constr type="ctrX" for="ch" forName="dotArrow2" refType="w" fact="0.444"/>
                  <dgm:constr type="ctrY" for="ch" forName="dotArrow2" refType="h" fact="0.0287"/>
                  <dgm:constr type="w" for="ch" forName="dotArrow2" refType="userD"/>
                  <dgm:constr type="h" for="ch" forName="dotArrow2" refType="userD"/>
                  <dgm:constr type="ctrX" for="ch" forName="dotArrow3" refType="w" fact="0.4773"/>
                  <dgm:constr type="ctrY" for="ch" forName="dotArrow3" refType="h" fact="-0.0013"/>
                  <dgm:constr type="w" for="ch" forName="dotArrow3" refType="userD"/>
                  <dgm:constr type="h" for="ch" forName="dotArrow3" refType="userD"/>
                  <dgm:constr type="ctrX" for="ch" forName="dotArrow4" refType="w" fact="0.5106"/>
                  <dgm:constr type="ctrY" for="ch" forName="dotArrow4" refType="h" fact="0.0287"/>
                  <dgm:constr type="w" for="ch" forName="dotArrow4" refType="userD"/>
                  <dgm:constr type="h" for="ch" forName="dotArrow4" refType="userD"/>
                  <dgm:constr type="ctrX" for="ch" forName="dotArrow5" refType="w" fact="0.544"/>
                  <dgm:constr type="ctrY" for="ch" forName="dotArrow5" refType="h" fact="0.0587"/>
                  <dgm:constr type="w" for="ch" forName="dotArrow5" refType="userD"/>
                  <dgm:constr type="h" for="ch" forName="dotArrow5" refType="userD"/>
                  <dgm:constr type="ctrX" for="ch" forName="dotArrow6" refType="w" fact="0.4773"/>
                  <dgm:constr type="ctrY" for="ch" forName="dotArrow6" refType="h" fact="0.062"/>
                  <dgm:constr type="w" for="ch" forName="dotArrow6" refType="userD"/>
                  <dgm:constr type="h" for="ch" forName="dotArrow6" refType="userD"/>
                  <dgm:constr type="ctrX" for="ch" forName="dotArrow7" refType="w" fact="0.4773"/>
                  <dgm:constr type="ctrY" for="ch" forName="dotArrow7" refType="h" fact="0.1253"/>
                  <dgm:constr type="w" for="ch" forName="dotArrow7" refType="userD"/>
                  <dgm:constr type="h" for="ch" forName="dotArrow7" refType="userD"/>
                  <dgm:constr type="l" for="ch" forName="parTx1" refType="w" fact="0.2614"/>
                  <dgm:constr type="t" for="ch" forName="parTx1" refType="h" fact="0.8086"/>
                  <dgm:constr type="w" for="ch" forName="parTx1" refType="w" fact="0.5392"/>
                  <dgm:constr type="h" for="ch" forName="parTx1" refType="h" fact="0.218"/>
                  <dgm:constr type="ctrX" for="ch" forName="picture1" refType="w" fact="0.2369"/>
                  <dgm:constr type="ctrY" for="ch" forName="picture1" refType="h" fact="0.7834"/>
                  <dgm:constr type="w" for="ch" forName="picture1" refType="w" fact="0.25"/>
                  <dgm:constr type="h" for="ch" forName="picture1" refType="h" fact="0.3768"/>
                  <dgm:constr type="l" for="ch" forName="parTx2" refType="w" fact="0.4893"/>
                  <dgm:constr type="t" for="ch" forName="parTx2" refType="h" fact="0.3822"/>
                  <dgm:constr type="w" for="ch" forName="parTx2" refType="w" fact="0.5392"/>
                  <dgm:constr type="h" for="ch" forName="parTx2" refType="h" fact="0.218"/>
                  <dgm:constr type="ctrX" for="ch" forName="picture2" refType="w" fact="0.4648"/>
                  <dgm:constr type="ctrY" for="ch" forName="picture2" refType="h" fact="0.357"/>
                  <dgm:constr type="w" for="ch" forName="picture2" refType="w" fact="0.25"/>
                  <dgm:constr type="h" for="ch" forName="picture2" refType="h" fact="0.3768"/>
                </dgm:constrLst>
              </dgm:else>
            </dgm:choose>
          </dgm:if>
          <dgm:else name="Name18">
            <dgm:choose name="Name19">
              <dgm:if name="Name20" axis="des" func="maxDepth" op="gt" val="1">
                <dgm:alg type="composite">
                  <dgm:param type="ar" val="2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desTx1" op="equ" val="65"/>
                  <dgm:constr type="primFontSz" for="ch" forName="desTx2" refType="primFontSz" refFor="ch" refForName="desTx1" op="equ"/>
                  <dgm:constr type="userD" refType="w" fact="0.0188"/>
                  <dgm:constr type="ctrX" for="ch" forName="dot1" refType="w" fact="0.6779"/>
                  <dgm:constr type="ctrY" for="ch" forName="dot1" refType="h" fact="0.5911"/>
                  <dgm:constr type="w" for="ch" forName="dot1" refType="userD"/>
                  <dgm:constr type="h" for="ch" forName="dot1" refType="userD"/>
                  <dgm:constr type="ctrX" for="ch" forName="dot2" refType="w" fact="0.6944"/>
                  <dgm:constr type="ctrY" for="ch" forName="dot2" refType="h" fact="0.644"/>
                  <dgm:constr type="w" for="ch" forName="dot2" refType="userD"/>
                  <dgm:constr type="h" for="ch" forName="dot2" refType="userD"/>
                  <dgm:constr type="ctrX" for="ch" forName="dot3" refType="w" fact="0.7141"/>
                  <dgm:constr type="ctrY" for="ch" forName="dot3" refType="h" fact="0.6898"/>
                  <dgm:constr type="w" for="ch" forName="dot3" refType="userD"/>
                  <dgm:constr type="h" for="ch" forName="dot3" refType="userD"/>
                  <dgm:constr type="ctrX" for="ch" forName="dotArrow1" refType="w" fact="0.6905"/>
                  <dgm:constr type="ctrY" for="ch" forName="dotArrow1" refType="h" fact="0.0587"/>
                  <dgm:constr type="w" for="ch" forName="dotArrow1" refType="userD"/>
                  <dgm:constr type="h" for="ch" forName="dotArrow1" refType="userD"/>
                  <dgm:constr type="ctrX" for="ch" forName="dotArrow2" refType="w" fact="0.6654"/>
                  <dgm:constr type="ctrY" for="ch" forName="dotArrow2" refType="h" fact="0.0287"/>
                  <dgm:constr type="w" for="ch" forName="dotArrow2" refType="userD"/>
                  <dgm:constr type="h" for="ch" forName="dotArrow2" refType="userD"/>
                  <dgm:constr type="ctrX" for="ch" forName="dotArrow3" refType="w" fact="0.6403"/>
                  <dgm:constr type="ctrY" for="ch" forName="dotArrow3" refType="h" fact="-0.0013"/>
                  <dgm:constr type="w" for="ch" forName="dotArrow3" refType="userD"/>
                  <dgm:constr type="h" for="ch" forName="dotArrow3" refType="userD"/>
                  <dgm:constr type="ctrX" for="ch" forName="dotArrow4" refType="w" fact="0.6152"/>
                  <dgm:constr type="ctrY" for="ch" forName="dotArrow4" refType="h" fact="0.0287"/>
                  <dgm:constr type="w" for="ch" forName="dotArrow4" refType="userD"/>
                  <dgm:constr type="h" for="ch" forName="dotArrow4" refType="userD"/>
                  <dgm:constr type="ctrX" for="ch" forName="dotArrow5" refType="w" fact="0.59"/>
                  <dgm:constr type="ctrY" for="ch" forName="dotArrow5" refType="h" fact="0.0587"/>
                  <dgm:constr type="w" for="ch" forName="dotArrow5" refType="userD"/>
                  <dgm:constr type="h" for="ch" forName="dotArrow5" refType="userD"/>
                  <dgm:constr type="ctrX" for="ch" forName="dotArrow6" refType="w" fact="0.6403"/>
                  <dgm:constr type="ctrY" for="ch" forName="dotArrow6" refType="h" fact="0.062"/>
                  <dgm:constr type="w" for="ch" forName="dotArrow6" refType="userD"/>
                  <dgm:constr type="h" for="ch" forName="dotArrow6" refType="userD"/>
                  <dgm:constr type="ctrX" for="ch" forName="dotArrow7" refType="w" fact="0.6403"/>
                  <dgm:constr type="ctrY" for="ch" forName="dotArrow7" refType="h" fact="0.1253"/>
                  <dgm:constr type="w" for="ch" forName="dotArrow7" refType="userD"/>
                  <dgm:constr type="h" for="ch" forName="dotArrow7" refType="userD"/>
                  <dgm:constr type="r" for="ch" forName="parTx1" refType="w" fact="0.803"/>
                  <dgm:constr type="t" for="ch" forName="parTx1" refType="h" fact="0.8169"/>
                  <dgm:constr type="w" for="ch" forName="parTx1" refType="w" fact="0.4064"/>
                  <dgm:constr type="h" for="ch" forName="parTx1" refType="h" fact="0.218"/>
                  <dgm:constr type="ctrX" for="ch" forName="picture1" refType="w" fact="0.8215"/>
                  <dgm:constr type="ctrY" for="ch" forName="picture1" refType="h" fact="0.7834"/>
                  <dgm:constr type="w" for="ch" forName="picture1" refType="w" fact="0.1884"/>
                  <dgm:constr type="h" for="ch" forName="picture1" refType="h" fact="0.3768"/>
                  <dgm:constr type="r" for="ch" forName="desTx1" refType="l" refFor="ch" refForName="parTx1"/>
                  <dgm:constr type="l" for="ch" forName="desTx1"/>
                  <dgm:constr type="t" for="ch" forName="desTx1" refType="t" refFor="ch" refForName="parTx1"/>
                  <dgm:constr type="h" for="ch" forName="desTx1" refType="h" refFor="ch" refForName="parTx1"/>
                  <dgm:constr type="r" for="ch" forName="parTx2" refType="w" fact="0.6312"/>
                  <dgm:constr type="t" for="ch" forName="parTx2" refType="h" fact="0.3905"/>
                  <dgm:constr type="w" for="ch" forName="parTx2" refType="w" fact="0.4064"/>
                  <dgm:constr type="h" for="ch" forName="parTx2" refType="h" fact="0.218"/>
                  <dgm:constr type="ctrX" for="ch" forName="picture2" refType="w" fact="0.6497"/>
                  <dgm:constr type="ctrY" for="ch" forName="picture2" refType="h" fact="0.357"/>
                  <dgm:constr type="w" for="ch" forName="picture2" refType="w" fact="0.1884"/>
                  <dgm:constr type="h" for="ch" forName="picture2" refType="h" fact="0.3768"/>
                  <dgm:constr type="r" for="ch" forName="desTx2" refType="l" refFor="ch" refForName="parTx2"/>
                  <dgm:constr type="l" for="ch" forName="desTx2"/>
                  <dgm:constr type="t" for="ch" forName="desTx2" refType="t" refFor="ch" refForName="parTx2"/>
                  <dgm:constr type="h" for="ch" forName="desTx2" refType="h" refFor="ch" refForName="parTx2"/>
                </dgm:constrLst>
              </dgm:if>
              <dgm:else name="Name21">
                <dgm:alg type="composite">
                  <dgm:param type="ar" val="1.5073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userD" refType="w" fact="0.025"/>
                  <dgm:constr type="ctrX" for="ch" forName="dot1" refType="w" fact="0.5726"/>
                  <dgm:constr type="ctrY" for="ch" forName="dot1" refType="h" fact="0.5911"/>
                  <dgm:constr type="w" for="ch" forName="dot1" refType="userD"/>
                  <dgm:constr type="h" for="ch" forName="dot1" refType="userD"/>
                  <dgm:constr type="ctrX" for="ch" forName="dot2" refType="w" fact="0.5945"/>
                  <dgm:constr type="ctrY" for="ch" forName="dot2" refType="h" fact="0.644"/>
                  <dgm:constr type="w" for="ch" forName="dot2" refType="userD"/>
                  <dgm:constr type="h" for="ch" forName="dot2" refType="userD"/>
                  <dgm:constr type="ctrX" for="ch" forName="dot3" refType="w" fact="0.6206"/>
                  <dgm:constr type="ctrY" for="ch" forName="dot3" refType="h" fact="0.6898"/>
                  <dgm:constr type="w" for="ch" forName="dot3" refType="userD"/>
                  <dgm:constr type="h" for="ch" forName="dot3" refType="userD"/>
                  <dgm:constr type="ctrX" for="ch" forName="dotArrow1" refType="w" fact="0.5894"/>
                  <dgm:constr type="ctrY" for="ch" forName="dotArrow1" refType="h" fact="0.0587"/>
                  <dgm:constr type="w" for="ch" forName="dotArrow1" refType="userD"/>
                  <dgm:constr type="h" for="ch" forName="dotArrow1" refType="userD"/>
                  <dgm:constr type="ctrX" for="ch" forName="dotArrow2" refType="w" fact="0.556"/>
                  <dgm:constr type="ctrY" for="ch" forName="dotArrow2" refType="h" fact="0.0287"/>
                  <dgm:constr type="w" for="ch" forName="dotArrow2" refType="userD"/>
                  <dgm:constr type="h" for="ch" forName="dotArrow2" refType="userD"/>
                  <dgm:constr type="ctrX" for="ch" forName="dotArrow3" refType="w" fact="0.5227"/>
                  <dgm:constr type="ctrY" for="ch" forName="dotArrow3" refType="h" fact="-0.0013"/>
                  <dgm:constr type="w" for="ch" forName="dotArrow3" refType="userD"/>
                  <dgm:constr type="h" for="ch" forName="dotArrow3" refType="userD"/>
                  <dgm:constr type="ctrX" for="ch" forName="dotArrow4" refType="w" fact="0.4894"/>
                  <dgm:constr type="ctrY" for="ch" forName="dotArrow4" refType="h" fact="0.0287"/>
                  <dgm:constr type="w" for="ch" forName="dotArrow4" refType="userD"/>
                  <dgm:constr type="h" for="ch" forName="dotArrow4" refType="userD"/>
                  <dgm:constr type="ctrX" for="ch" forName="dotArrow5" refType="w" fact="0.456"/>
                  <dgm:constr type="ctrY" for="ch" forName="dotArrow5" refType="h" fact="0.0587"/>
                  <dgm:constr type="w" for="ch" forName="dotArrow5" refType="userD"/>
                  <dgm:constr type="h" for="ch" forName="dotArrow5" refType="userD"/>
                  <dgm:constr type="ctrX" for="ch" forName="dotArrow6" refType="w" fact="0.5227"/>
                  <dgm:constr type="ctrY" for="ch" forName="dotArrow6" refType="h" fact="0.062"/>
                  <dgm:constr type="w" for="ch" forName="dotArrow6" refType="userD"/>
                  <dgm:constr type="h" for="ch" forName="dotArrow6" refType="userD"/>
                  <dgm:constr type="ctrX" for="ch" forName="dotArrow7" refType="w" fact="0.5227"/>
                  <dgm:constr type="ctrY" for="ch" forName="dotArrow7" refType="h" fact="0.1253"/>
                  <dgm:constr type="w" for="ch" forName="dotArrow7" refType="userD"/>
                  <dgm:constr type="h" for="ch" forName="dotArrow7" refType="userD"/>
                  <dgm:constr type="r" for="ch" forName="parTx1" refType="w" fact="0.7386"/>
                  <dgm:constr type="t" for="ch" forName="parTx1" refType="h" fact="0.8086"/>
                  <dgm:constr type="w" for="ch" forName="parTx1" refType="w" fact="0.5392"/>
                  <dgm:constr type="h" for="ch" forName="parTx1" refType="h" fact="0.218"/>
                  <dgm:constr type="ctrX" for="ch" forName="picture1" refType="w" fact="0.7631"/>
                  <dgm:constr type="ctrY" for="ch" forName="picture1" refType="h" fact="0.7834"/>
                  <dgm:constr type="w" for="ch" forName="picture1" refType="w" fact="0.25"/>
                  <dgm:constr type="h" for="ch" forName="picture1" refType="h" fact="0.3768"/>
                  <dgm:constr type="r" for="ch" forName="parTx2" refType="w" fact="0.5107"/>
                  <dgm:constr type="t" for="ch" forName="parTx2" refType="h" fact="0.3822"/>
                  <dgm:constr type="w" for="ch" forName="parTx2" refType="w" fact="0.5392"/>
                  <dgm:constr type="h" for="ch" forName="parTx2" refType="h" fact="0.218"/>
                  <dgm:constr type="ctrX" for="ch" forName="picture2" refType="w" fact="0.5352"/>
                  <dgm:constr type="ctrY" for="ch" forName="picture2" refType="h" fact="0.357"/>
                  <dgm:constr type="w" for="ch" forName="picture2" refType="w" fact="0.25"/>
                  <dgm:constr type="h" for="ch" forName="picture2" refType="h" fact="0.3768"/>
                </dgm:constrLst>
              </dgm:else>
            </dgm:choose>
          </dgm:else>
        </dgm:choose>
      </dgm:if>
      <dgm:if name="Name22" axis="ch" ptType="node" func="cnt" op="equ" val="3">
        <dgm:choose name="Name23">
          <dgm:if name="Name24" func="var" arg="dir" op="equ" val="norm">
            <dgm:choose name="Name25">
              <dgm:if name="Name26" axis="des" func="maxDepth" op="gt" val="1">
                <dgm:alg type="composite">
                  <dgm:param type="ar" val="1.75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desTx1" op="equ" val="65"/>
                  <dgm:constr type="primFontSz" for="ch" forName="desTx2" refType="primFontSz" refFor="ch" refForName="desTx1" op="equ"/>
                  <dgm:constr type="primFontSz" for="ch" forName="desTx3" refType="primFontSz" refFor="ch" refForName="desTx1" op="equ"/>
                  <dgm:constr type="userD" refType="w" fact="0.0162"/>
                  <dgm:constr type="ctrX" for="ch" forName="dot1" refType="w" fact="0.2981"/>
                  <dgm:constr type="ctrY" for="ch" forName="dot1" refType="h" fact="0.763"/>
                  <dgm:constr type="w" for="ch" forName="dot1" refType="userD"/>
                  <dgm:constr type="h" for="ch" forName="dot1" refType="userD"/>
                  <dgm:constr type="ctrX" for="ch" forName="dot2" refType="w" fact="0.2676"/>
                  <dgm:constr type="ctrY" for="ch" forName="dot2" refType="h" fact="0.7887"/>
                  <dgm:constr type="w" for="ch" forName="dot2" refType="userD"/>
                  <dgm:constr type="h" for="ch" forName="dot2" refType="userD"/>
                  <dgm:constr type="ctrX" for="ch" forName="dot3" refType="w" fact="0.2357"/>
                  <dgm:constr type="ctrY" for="ch" forName="dot3" refType="h" fact="0.809"/>
                  <dgm:constr type="w" for="ch" forName="dot3" refType="userD"/>
                  <dgm:constr type="h" for="ch" forName="dot3" refType="userD"/>
                  <dgm:constr type="ctrX" for="ch" forName="dot4" refType="w" fact="0.4445"/>
                  <dgm:constr type="ctrY" for="ch" forName="dot4" refType="h" fact="0.4655"/>
                  <dgm:constr type="w" for="ch" forName="dot4" refType="userD"/>
                  <dgm:constr type="h" for="ch" forName="dot4" refType="userD"/>
                  <dgm:constr type="ctrX" for="ch" forName="dot5" refType="w" fact="0.4323"/>
                  <dgm:constr type="ctrY" for="ch" forName="dot5" refType="h" fact="0.5178"/>
                  <dgm:constr type="w" for="ch" forName="dot5" refType="userD"/>
                  <dgm:constr type="h" for="ch" forName="dot5" refType="userD"/>
                  <dgm:constr type="ctrX" for="ch" forName="dotArrow1" refType="w" fact="0.4236"/>
                  <dgm:constr type="ctrY" for="ch" forName="dotArrow1" refType="h" fact="0.0718"/>
                  <dgm:constr type="w" for="ch" forName="dotArrow1" refType="userD"/>
                  <dgm:constr type="h" for="ch" forName="dotArrow1" refType="userD"/>
                  <dgm:constr type="ctrX" for="ch" forName="dotArrow2" refType="w" fact="0.446"/>
                  <dgm:constr type="ctrY" for="ch" forName="dotArrow2" refType="h" fact="0.0468"/>
                  <dgm:constr type="w" for="ch" forName="dotArrow2" refType="userD"/>
                  <dgm:constr type="h" for="ch" forName="dotArrow2" refType="userD"/>
                  <dgm:constr type="ctrX" for="ch" forName="dotArrow3" refType="w" fact="0.4685"/>
                  <dgm:constr type="ctrY" for="ch" forName="dotArrow3" refType="h" fact="0.0218"/>
                  <dgm:constr type="w" for="ch" forName="dotArrow3" refType="userD"/>
                  <dgm:constr type="h" for="ch" forName="dotArrow3" refType="userD"/>
                  <dgm:constr type="ctrX" for="ch" forName="dotArrow4" refType="w" fact="0.491"/>
                  <dgm:constr type="ctrY" for="ch" forName="dotArrow4" refType="h" fact="0.0468"/>
                  <dgm:constr type="w" for="ch" forName="dotArrow4" refType="userD"/>
                  <dgm:constr type="h" for="ch" forName="dotArrow4" refType="userD"/>
                  <dgm:constr type="ctrX" for="ch" forName="dotArrow5" refType="w" fact="0.5135"/>
                  <dgm:constr type="ctrY" for="ch" forName="dotArrow5" refType="h" fact="0.0718"/>
                  <dgm:constr type="w" for="ch" forName="dotArrow5" refType="userD"/>
                  <dgm:constr type="h" for="ch" forName="dotArrow5" refType="userD"/>
                  <dgm:constr type="ctrX" for="ch" forName="dotArrow6" refType="w" fact="0.4685"/>
                  <dgm:constr type="ctrY" for="ch" forName="dotArrow6" refType="h" fact="0.0745"/>
                  <dgm:constr type="w" for="ch" forName="dotArrow6" refType="userD"/>
                  <dgm:constr type="h" for="ch" forName="dotArrow6" refType="userD"/>
                  <dgm:constr type="ctrX" for="ch" forName="dotArrow7" refType="w" fact="0.4685"/>
                  <dgm:constr type="ctrY" for="ch" forName="dotArrow7" refType="h" fact="0.1273"/>
                  <dgm:constr type="w" for="ch" forName="dotArrow7" refType="userD"/>
                  <dgm:constr type="h" for="ch" forName="dotArrow7" refType="userD"/>
                  <dgm:constr type="l" for="ch" forName="parTx1" refType="w" fact="0.1487"/>
                  <dgm:constr type="t" for="ch" forName="parTx1" refType="h" fact="0.8596"/>
                  <dgm:constr type="w" for="ch" forName="parTx1" refType="w" fact="0.3491"/>
                  <dgm:constr type="h" for="ch" forName="parTx1" refType="h" fact="0.1638"/>
                  <dgm:constr type="ctrX" for="ch" forName="picture1" refType="w" fact="0.1328"/>
                  <dgm:constr type="ctrY" for="ch" forName="picture1" refType="h" fact="0.8361"/>
                  <dgm:constr type="w" for="ch" forName="picture1" refType="w" fact="0.1618"/>
                  <dgm:constr type="h" for="ch" forName="picture1" refType="h" fact="0.2832"/>
                  <dgm:constr type="l" for="ch" forName="desTx1" refType="r" refFor="ch" refForName="parTx1"/>
                  <dgm:constr type="r" for="ch" forName="desTx1" refType="w"/>
                  <dgm:constr type="t" for="ch" forName="desTx1" refType="t" refFor="ch" refForName="parTx1"/>
                  <dgm:constr type="h" for="ch" forName="desTx1" refType="h" refFor="ch" refForName="parTx1"/>
                  <dgm:constr type="l" for="ch" forName="parTx2" refType="w" fact="0.3732"/>
                  <dgm:constr type="t" for="ch" forName="parTx2" refType="h" fact="0.6469"/>
                  <dgm:constr type="w" for="ch" forName="parTx2" refType="w" fact="0.3491"/>
                  <dgm:constr type="h" for="ch" forName="parTx2" refType="h" fact="0.1638"/>
                  <dgm:constr type="ctrX" for="ch" forName="picture2" refType="w" fact="0.3573"/>
                  <dgm:constr type="ctrY" for="ch" forName="picture2" refType="h" fact="0.6234"/>
                  <dgm:constr type="w" for="ch" forName="picture2" refType="w" fact="0.1618"/>
                  <dgm:constr type="h" for="ch" forName="picture2" refType="h" fact="0.2832"/>
                  <dgm:constr type="l" for="ch" forName="desTx2" refType="r" refFor="ch" refForName="parTx2"/>
                  <dgm:constr type="r" for="ch" forName="desTx2" refType="w"/>
                  <dgm:constr type="t" for="ch" forName="desTx2" refType="t" refFor="ch" refForName="parTx2"/>
                  <dgm:constr type="h" for="ch" forName="desTx2" refType="h" refFor="ch" refForName="parTx2"/>
                  <dgm:constr type="l" for="ch" forName="parTx3" refType="w" fact="0.4763"/>
                  <dgm:constr type="t" for="ch" forName="parTx3" refType="h" fact="0.3243"/>
                  <dgm:constr type="w" for="ch" forName="parTx3" refType="w" fact="0.3491"/>
                  <dgm:constr type="h" for="ch" forName="parTx3" refType="h" fact="0.1638"/>
                  <dgm:constr type="ctrX" for="ch" forName="picture3" refType="w" fact="0.4604"/>
                  <dgm:constr type="ctrY" for="ch" forName="picture3" refType="h" fact="0.3008"/>
                  <dgm:constr type="w" for="ch" forName="picture3" refType="w" fact="0.1618"/>
                  <dgm:constr type="h" for="ch" forName="picture3" refType="h" fact="0.2832"/>
                  <dgm:constr type="l" for="ch" forName="desTx3" refType="r" refFor="ch" refForName="parTx3"/>
                  <dgm:constr type="r" for="ch" forName="desTx3" refType="w"/>
                  <dgm:constr type="t" for="ch" forName="desTx3" refType="t" refFor="ch" refForName="parTx3"/>
                  <dgm:constr type="h" for="ch" forName="desTx3" refType="h" refFor="ch" refForName="parTx3"/>
                </dgm:constrLst>
              </dgm:if>
              <dgm:else name="Name27">
                <dgm:alg type="composite">
                  <dgm:param type="ar" val="1.4161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userD" refType="w" fact="0.02"/>
                  <dgm:constr type="ctrX" for="ch" forName="dot1" refType="w" fact="0.3684"/>
                  <dgm:constr type="ctrY" for="ch" forName="dot1" refType="h" fact="0.763"/>
                  <dgm:constr type="w" for="ch" forName="dot1" refType="userD"/>
                  <dgm:constr type="h" for="ch" forName="dot1" refType="userD"/>
                  <dgm:constr type="ctrX" for="ch" forName="dot2" refType="w" fact="0.3307"/>
                  <dgm:constr type="ctrY" for="ch" forName="dot2" refType="h" fact="0.7887"/>
                  <dgm:constr type="w" for="ch" forName="dot2" refType="userD"/>
                  <dgm:constr type="h" for="ch" forName="dot2" refType="userD"/>
                  <dgm:constr type="ctrX" for="ch" forName="dot3" refType="w" fact="0.2912"/>
                  <dgm:constr type="ctrY" for="ch" forName="dot3" refType="h" fact="0.809"/>
                  <dgm:constr type="w" for="ch" forName="dot3" refType="userD"/>
                  <dgm:constr type="h" for="ch" forName="dot3" refType="userD"/>
                  <dgm:constr type="ctrX" for="ch" forName="dot4" refType="w" fact="0.5494"/>
                  <dgm:constr type="ctrY" for="ch" forName="dot4" refType="h" fact="0.4655"/>
                  <dgm:constr type="w" for="ch" forName="dot4" refType="userD"/>
                  <dgm:constr type="h" for="ch" forName="dot4" refType="userD"/>
                  <dgm:constr type="ctrX" for="ch" forName="dot5" refType="w" fact="0.5342"/>
                  <dgm:constr type="ctrY" for="ch" forName="dot5" refType="h" fact="0.5178"/>
                  <dgm:constr type="w" for="ch" forName="dot5" refType="userD"/>
                  <dgm:constr type="h" for="ch" forName="dot5" refType="userD"/>
                  <dgm:constr type="ctrX" for="ch" forName="dotArrow1" refType="w" fact="0.5234"/>
                  <dgm:constr type="ctrY" for="ch" forName="dotArrow1" refType="h" fact="0.0718"/>
                  <dgm:constr type="w" for="ch" forName="dotArrow1" refType="userD"/>
                  <dgm:constr type="h" for="ch" forName="dotArrow1" refType="userD"/>
                  <dgm:constr type="ctrX" for="ch" forName="dotArrow2" refType="w" fact="0.5512"/>
                  <dgm:constr type="ctrY" for="ch" forName="dotArrow2" refType="h" fact="0.0468"/>
                  <dgm:constr type="w" for="ch" forName="dotArrow2" refType="userD"/>
                  <dgm:constr type="h" for="ch" forName="dotArrow2" refType="userD"/>
                  <dgm:constr type="ctrX" for="ch" forName="dotArrow3" refType="w" fact="0.579"/>
                  <dgm:constr type="ctrY" for="ch" forName="dotArrow3" refType="h" fact="0.0218"/>
                  <dgm:constr type="w" for="ch" forName="dotArrow3" refType="userD"/>
                  <dgm:constr type="h" for="ch" forName="dotArrow3" refType="userD"/>
                  <dgm:constr type="ctrX" for="ch" forName="dotArrow4" refType="w" fact="0.6068"/>
                  <dgm:constr type="ctrY" for="ch" forName="dotArrow4" refType="h" fact="0.0468"/>
                  <dgm:constr type="w" for="ch" forName="dotArrow4" refType="userD"/>
                  <dgm:constr type="h" for="ch" forName="dotArrow4" refType="userD"/>
                  <dgm:constr type="ctrX" for="ch" forName="dotArrow5" refType="w" fact="0.6346"/>
                  <dgm:constr type="ctrY" for="ch" forName="dotArrow5" refType="h" fact="0.0718"/>
                  <dgm:constr type="w" for="ch" forName="dotArrow5" refType="userD"/>
                  <dgm:constr type="h" for="ch" forName="dotArrow5" refType="userD"/>
                  <dgm:constr type="ctrX" for="ch" forName="dotArrow6" refType="w" fact="0.579"/>
                  <dgm:constr type="ctrY" for="ch" forName="dotArrow6" refType="h" fact="0.0745"/>
                  <dgm:constr type="w" for="ch" forName="dotArrow6" refType="userD"/>
                  <dgm:constr type="h" for="ch" forName="dotArrow6" refType="userD"/>
                  <dgm:constr type="ctrX" for="ch" forName="dotArrow7" refType="w" fact="0.579"/>
                  <dgm:constr type="ctrY" for="ch" forName="dotArrow7" refType="h" fact="0.1273"/>
                  <dgm:constr type="w" for="ch" forName="dotArrow7" refType="userD"/>
                  <dgm:constr type="h" for="ch" forName="dotArrow7" refType="userD"/>
                  <dgm:constr type="l" for="ch" forName="parTx1" refType="w" fact="0.1837"/>
                  <dgm:constr type="t" for="ch" forName="parTx1" refType="h" fact="0.8551"/>
                  <dgm:constr type="w" for="ch" forName="parTx1" refType="w" fact="0.4314"/>
                  <dgm:constr type="h" for="ch" forName="parTx1" refType="h" fact="0.1638"/>
                  <dgm:constr type="ctrX" for="ch" forName="picture1" refType="w" fact="0.1641"/>
                  <dgm:constr type="ctrY" for="ch" forName="picture1" refType="h" fact="0.8361"/>
                  <dgm:constr type="w" for="ch" forName="picture1" refType="w" fact="0.2"/>
                  <dgm:constr type="h" for="ch" forName="picture1" refType="h" fact="0.2832"/>
                  <dgm:constr type="l" for="ch" forName="parTx2" refType="w" fact="0.4612"/>
                  <dgm:constr type="t" for="ch" forName="parTx2" refType="h" fact="0.6424"/>
                  <dgm:constr type="w" for="ch" forName="parTx2" refType="w" fact="0.4314"/>
                  <dgm:constr type="h" for="ch" forName="parTx2" refType="h" fact="0.1638"/>
                  <dgm:constr type="ctrX" for="ch" forName="picture2" refType="w" fact="0.4416"/>
                  <dgm:constr type="ctrY" for="ch" forName="picture2" refType="h" fact="0.6234"/>
                  <dgm:constr type="w" for="ch" forName="picture2" refType="w" fact="0.2"/>
                  <dgm:constr type="h" for="ch" forName="picture2" refType="h" fact="0.2832"/>
                  <dgm:constr type="l" for="ch" forName="parTx3" refType="w" fact="0.5886"/>
                  <dgm:constr type="t" for="ch" forName="parTx3" refType="h" fact="0.3198"/>
                  <dgm:constr type="w" for="ch" forName="parTx3" refType="w" fact="0.4314"/>
                  <dgm:constr type="h" for="ch" forName="parTx3" refType="h" fact="0.1638"/>
                  <dgm:constr type="ctrX" for="ch" forName="picture3" refType="w" fact="0.569"/>
                  <dgm:constr type="ctrY" for="ch" forName="picture3" refType="h" fact="0.3008"/>
                  <dgm:constr type="w" for="ch" forName="picture3" refType="w" fact="0.2"/>
                  <dgm:constr type="h" for="ch" forName="picture3" refType="h" fact="0.2832"/>
                </dgm:constrLst>
              </dgm:else>
            </dgm:choose>
          </dgm:if>
          <dgm:else name="Name28">
            <dgm:choose name="Name29">
              <dgm:if name="Name30" axis="des" func="maxDepth" op="gt" val="1">
                <dgm:alg type="composite">
                  <dgm:param type="ar" val="1.75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desTx1" op="equ" val="65"/>
                  <dgm:constr type="primFontSz" for="ch" forName="desTx2" refType="primFontSz" refFor="ch" refForName="desTx1" op="equ"/>
                  <dgm:constr type="primFontSz" for="ch" forName="desTx3" refType="primFontSz" refFor="ch" refForName="desTx1" op="equ"/>
                  <dgm:constr type="userD" refType="w" fact="0.0162"/>
                  <dgm:constr type="ctrX" for="ch" forName="dot1" refType="w" fact="0.7019"/>
                  <dgm:constr type="ctrY" for="ch" forName="dot1" refType="h" fact="0.763"/>
                  <dgm:constr type="w" for="ch" forName="dot1" refType="userD"/>
                  <dgm:constr type="h" for="ch" forName="dot1" refType="userD"/>
                  <dgm:constr type="ctrX" for="ch" forName="dot2" refType="w" fact="0.7324"/>
                  <dgm:constr type="ctrY" for="ch" forName="dot2" refType="h" fact="0.7887"/>
                  <dgm:constr type="w" for="ch" forName="dot2" refType="userD"/>
                  <dgm:constr type="h" for="ch" forName="dot2" refType="userD"/>
                  <dgm:constr type="ctrX" for="ch" forName="dot3" refType="w" fact="0.7643"/>
                  <dgm:constr type="ctrY" for="ch" forName="dot3" refType="h" fact="0.809"/>
                  <dgm:constr type="w" for="ch" forName="dot3" refType="userD"/>
                  <dgm:constr type="h" for="ch" forName="dot3" refType="userD"/>
                  <dgm:constr type="ctrX" for="ch" forName="dot4" refType="w" fact="0.5555"/>
                  <dgm:constr type="ctrY" for="ch" forName="dot4" refType="h" fact="0.4655"/>
                  <dgm:constr type="w" for="ch" forName="dot4" refType="userD"/>
                  <dgm:constr type="h" for="ch" forName="dot4" refType="userD"/>
                  <dgm:constr type="ctrX" for="ch" forName="dot5" refType="w" fact="0.5677"/>
                  <dgm:constr type="ctrY" for="ch" forName="dot5" refType="h" fact="0.5178"/>
                  <dgm:constr type="w" for="ch" forName="dot5" refType="userD"/>
                  <dgm:constr type="h" for="ch" forName="dot5" refType="userD"/>
                  <dgm:constr type="ctrX" for="ch" forName="dotArrow1" refType="w" fact="0.5764"/>
                  <dgm:constr type="ctrY" for="ch" forName="dotArrow1" refType="h" fact="0.0718"/>
                  <dgm:constr type="w" for="ch" forName="dotArrow1" refType="userD"/>
                  <dgm:constr type="h" for="ch" forName="dotArrow1" refType="userD"/>
                  <dgm:constr type="ctrX" for="ch" forName="dotArrow2" refType="w" fact="0.554"/>
                  <dgm:constr type="ctrY" for="ch" forName="dotArrow2" refType="h" fact="0.0468"/>
                  <dgm:constr type="w" for="ch" forName="dotArrow2" refType="userD"/>
                  <dgm:constr type="h" for="ch" forName="dotArrow2" refType="userD"/>
                  <dgm:constr type="ctrX" for="ch" forName="dotArrow3" refType="w" fact="0.5315"/>
                  <dgm:constr type="ctrY" for="ch" forName="dotArrow3" refType="h" fact="0.0218"/>
                  <dgm:constr type="w" for="ch" forName="dotArrow3" refType="userD"/>
                  <dgm:constr type="h" for="ch" forName="dotArrow3" refType="userD"/>
                  <dgm:constr type="ctrX" for="ch" forName="dotArrow4" refType="w" fact="0.509"/>
                  <dgm:constr type="ctrY" for="ch" forName="dotArrow4" refType="h" fact="0.0468"/>
                  <dgm:constr type="w" for="ch" forName="dotArrow4" refType="userD"/>
                  <dgm:constr type="h" for="ch" forName="dotArrow4" refType="userD"/>
                  <dgm:constr type="ctrX" for="ch" forName="dotArrow5" refType="w" fact="0.4865"/>
                  <dgm:constr type="ctrY" for="ch" forName="dotArrow5" refType="h" fact="0.0718"/>
                  <dgm:constr type="w" for="ch" forName="dotArrow5" refType="userD"/>
                  <dgm:constr type="h" for="ch" forName="dotArrow5" refType="userD"/>
                  <dgm:constr type="ctrX" for="ch" forName="dotArrow6" refType="w" fact="0.5315"/>
                  <dgm:constr type="ctrY" for="ch" forName="dotArrow6" refType="h" fact="0.0745"/>
                  <dgm:constr type="w" for="ch" forName="dotArrow6" refType="userD"/>
                  <dgm:constr type="h" for="ch" forName="dotArrow6" refType="userD"/>
                  <dgm:constr type="ctrX" for="ch" forName="dotArrow7" refType="w" fact="0.5315"/>
                  <dgm:constr type="ctrY" for="ch" forName="dotArrow7" refType="h" fact="0.1273"/>
                  <dgm:constr type="w" for="ch" forName="dotArrow7" refType="userD"/>
                  <dgm:constr type="h" for="ch" forName="dotArrow7" refType="userD"/>
                  <dgm:constr type="r" for="ch" forName="parTx1" refType="w" fact="0.8513"/>
                  <dgm:constr type="t" for="ch" forName="parTx1" refType="h" fact="0.8596"/>
                  <dgm:constr type="w" for="ch" forName="parTx1" refType="w" fact="0.3491"/>
                  <dgm:constr type="h" for="ch" forName="parTx1" refType="h" fact="0.1638"/>
                  <dgm:constr type="ctrX" for="ch" forName="picture1" refType="w" fact="0.8672"/>
                  <dgm:constr type="ctrY" for="ch" forName="picture1" refType="h" fact="0.8361"/>
                  <dgm:constr type="w" for="ch" forName="picture1" refType="w" fact="0.1618"/>
                  <dgm:constr type="h" for="ch" forName="picture1" refType="h" fact="0.2832"/>
                  <dgm:constr type="r" for="ch" forName="desTx1" refType="l" refFor="ch" refForName="parTx1"/>
                  <dgm:constr type="l" for="ch" forName="desTx1"/>
                  <dgm:constr type="t" for="ch" forName="desTx1" refType="t" refFor="ch" refForName="parTx1"/>
                  <dgm:constr type="h" for="ch" forName="desTx1" refType="h" refFor="ch" refForName="parTx1"/>
                  <dgm:constr type="r" for="ch" forName="parTx2" refType="w" fact="0.6268"/>
                  <dgm:constr type="t" for="ch" forName="parTx2" refType="h" fact="0.6469"/>
                  <dgm:constr type="w" for="ch" forName="parTx2" refType="w" fact="0.3491"/>
                  <dgm:constr type="h" for="ch" forName="parTx2" refType="h" fact="0.1638"/>
                  <dgm:constr type="ctrX" for="ch" forName="picture2" refType="w" fact="0.6427"/>
                  <dgm:constr type="ctrY" for="ch" forName="picture2" refType="h" fact="0.6234"/>
                  <dgm:constr type="w" for="ch" forName="picture2" refType="w" fact="0.1618"/>
                  <dgm:constr type="h" for="ch" forName="picture2" refType="h" fact="0.2832"/>
                  <dgm:constr type="r" for="ch" forName="desTx2" refType="l" refFor="ch" refForName="parTx2"/>
                  <dgm:constr type="l" for="ch" forName="desTx2"/>
                  <dgm:constr type="t" for="ch" forName="desTx2" refType="t" refFor="ch" refForName="parTx2"/>
                  <dgm:constr type="h" for="ch" forName="desTx2" refType="h" refFor="ch" refForName="parTx2"/>
                  <dgm:constr type="r" for="ch" forName="parTx3" refType="w" fact="0.5237"/>
                  <dgm:constr type="t" for="ch" forName="parTx3" refType="h" fact="0.3243"/>
                  <dgm:constr type="w" for="ch" forName="parTx3" refType="w" fact="0.3491"/>
                  <dgm:constr type="h" for="ch" forName="parTx3" refType="h" fact="0.1638"/>
                  <dgm:constr type="ctrX" for="ch" forName="picture3" refType="w" fact="0.5396"/>
                  <dgm:constr type="ctrY" for="ch" forName="picture3" refType="h" fact="0.3008"/>
                  <dgm:constr type="w" for="ch" forName="picture3" refType="w" fact="0.1618"/>
                  <dgm:constr type="h" for="ch" forName="picture3" refType="h" fact="0.2832"/>
                  <dgm:constr type="r" for="ch" forName="desTx3" refType="l" refFor="ch" refForName="parTx3"/>
                  <dgm:constr type="l" for="ch" forName="desTx3"/>
                  <dgm:constr type="t" for="ch" forName="desTx3" refType="t" refFor="ch" refForName="parTx3"/>
                  <dgm:constr type="h" for="ch" forName="desTx3" refType="h" refFor="ch" refForName="parTx3"/>
                </dgm:constrLst>
              </dgm:if>
              <dgm:else name="Name31">
                <dgm:alg type="composite">
                  <dgm:param type="ar" val="1.4161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userD" refType="w" fact="0.02"/>
                  <dgm:constr type="ctrX" for="ch" forName="dot1" refType="w" fact="0.6316"/>
                  <dgm:constr type="ctrY" for="ch" forName="dot1" refType="h" fact="0.763"/>
                  <dgm:constr type="w" for="ch" forName="dot1" refType="userD"/>
                  <dgm:constr type="h" for="ch" forName="dot1" refType="userD"/>
                  <dgm:constr type="ctrX" for="ch" forName="dot2" refType="w" fact="0.6693"/>
                  <dgm:constr type="ctrY" for="ch" forName="dot2" refType="h" fact="0.7887"/>
                  <dgm:constr type="w" for="ch" forName="dot2" refType="userD"/>
                  <dgm:constr type="h" for="ch" forName="dot2" refType="userD"/>
                  <dgm:constr type="ctrX" for="ch" forName="dot3" refType="w" fact="0.7088"/>
                  <dgm:constr type="ctrY" for="ch" forName="dot3" refType="h" fact="0.809"/>
                  <dgm:constr type="w" for="ch" forName="dot3" refType="userD"/>
                  <dgm:constr type="h" for="ch" forName="dot3" refType="userD"/>
                  <dgm:constr type="ctrX" for="ch" forName="dot4" refType="w" fact="0.4506"/>
                  <dgm:constr type="ctrY" for="ch" forName="dot4" refType="h" fact="0.4655"/>
                  <dgm:constr type="w" for="ch" forName="dot4" refType="userD"/>
                  <dgm:constr type="h" for="ch" forName="dot4" refType="userD"/>
                  <dgm:constr type="ctrX" for="ch" forName="dot5" refType="w" fact="0.4658"/>
                  <dgm:constr type="ctrY" for="ch" forName="dot5" refType="h" fact="0.5178"/>
                  <dgm:constr type="w" for="ch" forName="dot5" refType="userD"/>
                  <dgm:constr type="h" for="ch" forName="dot5" refType="userD"/>
                  <dgm:constr type="ctrX" for="ch" forName="dotArrow1" refType="w" fact="0.4766"/>
                  <dgm:constr type="ctrY" for="ch" forName="dotArrow1" refType="h" fact="0.0718"/>
                  <dgm:constr type="w" for="ch" forName="dotArrow1" refType="userD"/>
                  <dgm:constr type="h" for="ch" forName="dotArrow1" refType="userD"/>
                  <dgm:constr type="ctrX" for="ch" forName="dotArrow2" refType="w" fact="0.4488"/>
                  <dgm:constr type="ctrY" for="ch" forName="dotArrow2" refType="h" fact="0.0468"/>
                  <dgm:constr type="w" for="ch" forName="dotArrow2" refType="userD"/>
                  <dgm:constr type="h" for="ch" forName="dotArrow2" refType="userD"/>
                  <dgm:constr type="ctrX" for="ch" forName="dotArrow3" refType="w" fact="0.421"/>
                  <dgm:constr type="ctrY" for="ch" forName="dotArrow3" refType="h" fact="0.0218"/>
                  <dgm:constr type="w" for="ch" forName="dotArrow3" refType="userD"/>
                  <dgm:constr type="h" for="ch" forName="dotArrow3" refType="userD"/>
                  <dgm:constr type="ctrX" for="ch" forName="dotArrow4" refType="w" fact="0.3932"/>
                  <dgm:constr type="ctrY" for="ch" forName="dotArrow4" refType="h" fact="0.0468"/>
                  <dgm:constr type="w" for="ch" forName="dotArrow4" refType="userD"/>
                  <dgm:constr type="h" for="ch" forName="dotArrow4" refType="userD"/>
                  <dgm:constr type="ctrX" for="ch" forName="dotArrow5" refType="w" fact="0.3654"/>
                  <dgm:constr type="ctrY" for="ch" forName="dotArrow5" refType="h" fact="0.0718"/>
                  <dgm:constr type="w" for="ch" forName="dotArrow5" refType="userD"/>
                  <dgm:constr type="h" for="ch" forName="dotArrow5" refType="userD"/>
                  <dgm:constr type="ctrX" for="ch" forName="dotArrow6" refType="w" fact="0.421"/>
                  <dgm:constr type="ctrY" for="ch" forName="dotArrow6" refType="h" fact="0.0745"/>
                  <dgm:constr type="w" for="ch" forName="dotArrow6" refType="userD"/>
                  <dgm:constr type="h" for="ch" forName="dotArrow6" refType="userD"/>
                  <dgm:constr type="ctrX" for="ch" forName="dotArrow7" refType="w" fact="0.421"/>
                  <dgm:constr type="ctrY" for="ch" forName="dotArrow7" refType="h" fact="0.1273"/>
                  <dgm:constr type="w" for="ch" forName="dotArrow7" refType="userD"/>
                  <dgm:constr type="h" for="ch" forName="dotArrow7" refType="userD"/>
                  <dgm:constr type="r" for="ch" forName="parTx1" refType="w" fact="0.8163"/>
                  <dgm:constr type="t" for="ch" forName="parTx1" refType="h" fact="0.8551"/>
                  <dgm:constr type="w" for="ch" forName="parTx1" refType="w" fact="0.4314"/>
                  <dgm:constr type="h" for="ch" forName="parTx1" refType="h" fact="0.1638"/>
                  <dgm:constr type="ctrX" for="ch" forName="picture1" refType="w" fact="0.8359"/>
                  <dgm:constr type="ctrY" for="ch" forName="picture1" refType="h" fact="0.8361"/>
                  <dgm:constr type="w" for="ch" forName="picture1" refType="w" fact="0.2"/>
                  <dgm:constr type="h" for="ch" forName="picture1" refType="h" fact="0.2832"/>
                  <dgm:constr type="r" for="ch" forName="parTx2" refType="w" fact="0.5388"/>
                  <dgm:constr type="t" for="ch" forName="parTx2" refType="h" fact="0.6424"/>
                  <dgm:constr type="w" for="ch" forName="parTx2" refType="w" fact="0.4314"/>
                  <dgm:constr type="h" for="ch" forName="parTx2" refType="h" fact="0.1638"/>
                  <dgm:constr type="ctrX" for="ch" forName="picture2" refType="w" fact="0.5584"/>
                  <dgm:constr type="ctrY" for="ch" forName="picture2" refType="h" fact="0.6234"/>
                  <dgm:constr type="w" for="ch" forName="picture2" refType="w" fact="0.2"/>
                  <dgm:constr type="h" for="ch" forName="picture2" refType="h" fact="0.2832"/>
                  <dgm:constr type="r" for="ch" forName="parTx3" refType="w" fact="0.4114"/>
                  <dgm:constr type="t" for="ch" forName="parTx3" refType="h" fact="0.3198"/>
                  <dgm:constr type="w" for="ch" forName="parTx3" refType="w" fact="0.4314"/>
                  <dgm:constr type="h" for="ch" forName="parTx3" refType="h" fact="0.1638"/>
                  <dgm:constr type="ctrX" for="ch" forName="picture3" refType="w" fact="0.431"/>
                  <dgm:constr type="ctrY" for="ch" forName="picture3" refType="h" fact="0.3008"/>
                  <dgm:constr type="w" for="ch" forName="picture3" refType="w" fact="0.2"/>
                  <dgm:constr type="h" for="ch" forName="picture3" refType="h" fact="0.2832"/>
                </dgm:constrLst>
              </dgm:else>
            </dgm:choose>
          </dgm:else>
        </dgm:choose>
      </dgm:if>
      <dgm:if name="Name32" axis="ch" ptType="node" func="cnt" op="equ" val="4">
        <dgm:choose name="Name33">
          <dgm:if name="Name34" func="var" arg="dir" op="equ" val="norm">
            <dgm:choose name="Name35">
              <dgm:if name="Name36" axis="des" func="maxDepth" op="gt" val="1">
                <dgm:alg type="composite">
                  <dgm:param type="ar" val="1.55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primFontSz" for="ch" forName="desTx1" op="equ" val="65"/>
                  <dgm:constr type="primFontSz" for="ch" forName="desTx2" refType="primFontSz" refFor="ch" refForName="desTx1" op="equ"/>
                  <dgm:constr type="primFontSz" for="ch" forName="desTx3" refType="primFontSz" refFor="ch" refForName="desTx1" op="equ"/>
                  <dgm:constr type="primFontSz" for="ch" forName="desTx4" refType="primFontSz" refFor="ch" refForName="desTx1" op="equ"/>
                  <dgm:constr type="userD" refType="w" fact="0.0136"/>
                  <dgm:constr type="ctrX" for="ch" forName="dot1" refType="w" fact="0.3253"/>
                  <dgm:constr type="ctrY" for="ch" forName="dot1" refType="h" fact="0.8215"/>
                  <dgm:constr type="w" for="ch" forName="dot1" refType="userD"/>
                  <dgm:constr type="h" for="ch" forName="dot1" refType="userD"/>
                  <dgm:constr type="ctrX" for="ch" forName="dot2" refType="w" fact="0.2949"/>
                  <dgm:constr type="ctrY" for="ch" forName="dot2" refType="h" fact="0.843"/>
                  <dgm:constr type="w" for="ch" forName="dot2" refType="userD"/>
                  <dgm:constr type="h" for="ch" forName="dot2" refType="userD"/>
                  <dgm:constr type="ctrX" for="ch" forName="dot3" refType="w" fact="0.2635"/>
                  <dgm:constr type="ctrY" for="ch" forName="dot3" refType="h" fact="0.8607"/>
                  <dgm:constr type="w" for="ch" forName="dot3" refType="userD"/>
                  <dgm:constr type="h" for="ch" forName="dot3" refType="userD"/>
                  <dgm:constr type="ctrX" for="ch" forName="dot4" refType="w" fact="0.2313"/>
                  <dgm:constr type="ctrY" for="ch" forName="dot4" refType="h" fact="0.8745"/>
                  <dgm:constr type="w" for="ch" forName="dot4" refType="userD"/>
                  <dgm:constr type="h" for="ch" forName="dot4" refType="userD"/>
                  <dgm:constr type="ctrX" for="ch" forName="dot5" refType="w" fact="0.4675"/>
                  <dgm:constr type="ctrY" for="ch" forName="dot5" refType="h" fact="0.6419"/>
                  <dgm:constr type="w" for="ch" forName="dot5" refType="userD"/>
                  <dgm:constr type="h" for="ch" forName="dot5" refType="userD"/>
                  <dgm:constr type="ctrX" for="ch" forName="dot6" refType="w" fact="0.5486"/>
                  <dgm:constr type="ctrY" for="ch" forName="dot6" refType="h" fact="0.3784"/>
                  <dgm:constr type="w" for="ch" forName="dot6" refType="userD"/>
                  <dgm:constr type="h" for="ch" forName="dot6" refType="userD"/>
                  <dgm:constr type="ctrX" for="ch" forName="dotArrow1" refType="w" fact="0.5267"/>
                  <dgm:constr type="ctrY" for="ch" forName="dotArrow1" refType="h" fact="0.0496"/>
                  <dgm:constr type="w" for="ch" forName="dotArrow1" refType="userD"/>
                  <dgm:constr type="h" for="ch" forName="dotArrow1" refType="userD"/>
                  <dgm:constr type="ctrX" for="ch" forName="dotArrow2" refType="w" fact="0.5462"/>
                  <dgm:constr type="ctrY" for="ch" forName="dotArrow2" refType="h" fact="0.0282"/>
                  <dgm:constr type="w" for="ch" forName="dotArrow2" refType="userD"/>
                  <dgm:constr type="h" for="ch" forName="dotArrow2" refType="userD"/>
                  <dgm:constr type="ctrX" for="ch" forName="dotArrow3" refType="w" fact="0.5657"/>
                  <dgm:constr type="ctrY" for="ch" forName="dotArrow3" refType="h" fact="0.0068"/>
                  <dgm:constr type="w" for="ch" forName="dotArrow3" refType="userD"/>
                  <dgm:constr type="h" for="ch" forName="dotArrow3" refType="userD"/>
                  <dgm:constr type="ctrX" for="ch" forName="dotArrow4" refType="w" fact="0.5851"/>
                  <dgm:constr type="ctrY" for="ch" forName="dotArrow4" refType="h" fact="0.0282"/>
                  <dgm:constr type="w" for="ch" forName="dotArrow4" refType="userD"/>
                  <dgm:constr type="h" for="ch" forName="dotArrow4" refType="userD"/>
                  <dgm:constr type="ctrX" for="ch" forName="dotArrow5" refType="w" fact="0.6046"/>
                  <dgm:constr type="ctrY" for="ch" forName="dotArrow5" refType="h" fact="0.0496"/>
                  <dgm:constr type="w" for="ch" forName="dotArrow5" refType="userD"/>
                  <dgm:constr type="h" for="ch" forName="dotArrow5" refType="userD"/>
                  <dgm:constr type="ctrX" for="ch" forName="dotArrow6" refType="w" fact="0.5657"/>
                  <dgm:constr type="ctrY" for="ch" forName="dotArrow6" refType="h" fact="0.052"/>
                  <dgm:constr type="w" for="ch" forName="dotArrow6" refType="userD"/>
                  <dgm:constr type="h" for="ch" forName="dotArrow6" refType="userD"/>
                  <dgm:constr type="ctrX" for="ch" forName="dotArrow7" refType="w" fact="0.5657"/>
                  <dgm:constr type="ctrY" for="ch" forName="dotArrow7" refType="h" fact="0.0972"/>
                  <dgm:constr type="w" for="ch" forName="dotArrow7" refType="userD"/>
                  <dgm:constr type="h" for="ch" forName="dotArrow7" refType="userD"/>
                  <dgm:constr type="l" for="ch" forName="parTx1" refType="w" fact="0.1466"/>
                  <dgm:constr type="t" for="ch" forName="parTx1" refType="h" fact="0.9095"/>
                  <dgm:constr type="w" for="ch" forName="parTx1" refType="w" fact="0.294"/>
                  <dgm:constr type="h" for="ch" forName="parTx1" refType="h" fact="0.1222"/>
                  <dgm:constr type="ctrX" for="ch" forName="picture1" refType="w" fact="0.1333"/>
                  <dgm:constr type="ctrY" for="ch" forName="picture1" refType="h" fact="0.8922"/>
                  <dgm:constr type="w" for="ch" forName="picture1" refType="w" fact="0.1363"/>
                  <dgm:constr type="h" for="ch" forName="picture1" refType="h" fact="0.2113"/>
                  <dgm:constr type="l" for="ch" forName="desTx1" refType="r" refFor="ch" refForName="parTx1"/>
                  <dgm:constr type="r" for="ch" forName="desTx1" refType="w"/>
                  <dgm:constr type="t" for="ch" forName="desTx1" refType="t" refFor="ch" refForName="parTx1"/>
                  <dgm:constr type="h" for="ch" forName="desTx1" refType="h" refFor="ch" refForName="parTx1"/>
                  <dgm:constr type="l" for="ch" forName="parTx2" refType="w" fact="0.4105"/>
                  <dgm:constr type="t" for="ch" forName="parTx2" refType="h" fact="0.762"/>
                  <dgm:constr type="w" for="ch" forName="parTx2" refType="w" fact="0.294"/>
                  <dgm:constr type="h" for="ch" forName="parTx2" refType="h" fact="0.1222"/>
                  <dgm:constr type="ctrX" for="ch" forName="picture2" refType="w" fact="0.3972"/>
                  <dgm:constr type="ctrY" for="ch" forName="picture2" refType="h" fact="0.7447"/>
                  <dgm:constr type="w" for="ch" forName="picture2" refType="w" fact="0.1363"/>
                  <dgm:constr type="h" for="ch" forName="picture2" refType="h" fact="0.2113"/>
                  <dgm:constr type="l" for="ch" forName="desTx2" refType="r" refFor="ch" refForName="parTx2"/>
                  <dgm:constr type="r" for="ch" forName="desTx2" refType="w"/>
                  <dgm:constr type="t" for="ch" forName="desTx2" refType="t" refFor="ch" refForName="parTx2"/>
                  <dgm:constr type="h" for="ch" forName="desTx2" refType="h" refFor="ch" refForName="parTx2"/>
                  <dgm:constr type="l" for="ch" forName="parTx3" refType="w" fact="0.5229"/>
                  <dgm:constr type="t" for="ch" forName="parTx3" refType="h" fact="0.5294"/>
                  <dgm:constr type="w" for="ch" forName="parTx3" refType="w" fact="0.294"/>
                  <dgm:constr type="h" for="ch" forName="parTx3" refType="h" fact="0.1222"/>
                  <dgm:constr type="ctrX" for="ch" forName="picture3" refType="w" fact="0.5095"/>
                  <dgm:constr type="ctrY" for="ch" forName="picture3" refType="h" fact="0.5121"/>
                  <dgm:constr type="w" for="ch" forName="picture3" refType="w" fact="0.1363"/>
                  <dgm:constr type="h" for="ch" forName="picture3" refType="h" fact="0.2113"/>
                  <dgm:constr type="l" for="ch" forName="desTx3" refType="r" refFor="ch" refForName="parTx3"/>
                  <dgm:constr type="r" for="ch" forName="desTx3" refType="w"/>
                  <dgm:constr type="t" for="ch" forName="desTx3" refType="t" refFor="ch" refForName="parTx3"/>
                  <dgm:constr type="h" for="ch" forName="desTx3" refType="h" refFor="ch" refForName="parTx3"/>
                  <dgm:constr type="l" for="ch" forName="parTx4" refType="w" fact="0.5722"/>
                  <dgm:constr type="t" for="ch" forName="parTx4" refType="h" fact="0.2523"/>
                  <dgm:constr type="w" for="ch" forName="parTx4" refType="w" fact="0.294"/>
                  <dgm:constr type="h" for="ch" forName="parTx4" refType="h" fact="0.1222"/>
                  <dgm:constr type="ctrX" for="ch" forName="picture4" refType="w" fact="0.5588"/>
                  <dgm:constr type="ctrY" for="ch" forName="picture4" refType="h" fact="0.235"/>
                  <dgm:constr type="w" for="ch" forName="picture4" refType="w" fact="0.1363"/>
                  <dgm:constr type="h" for="ch" forName="picture4" refType="h" fact="0.2113"/>
                  <dgm:constr type="l" for="ch" forName="desTx4" refType="r" refFor="ch" refForName="parTx4"/>
                  <dgm:constr type="r" for="ch" forName="desTx4" refType="w"/>
                  <dgm:constr type="t" for="ch" forName="desTx4" refType="t" refFor="ch" refForName="parTx4"/>
                  <dgm:constr type="h" for="ch" forName="desTx4" refType="h" refFor="ch" refForName="parTx4"/>
                </dgm:constrLst>
              </dgm:if>
              <dgm:else name="Name37">
                <dgm:alg type="composite">
                  <dgm:param type="ar" val="1.2675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userD" refType="w" fact="0.0167"/>
                  <dgm:constr type="ctrX" for="ch" forName="dot1" refType="w" fact="0.3978"/>
                  <dgm:constr type="ctrY" for="ch" forName="dot1" refType="h" fact="0.8215"/>
                  <dgm:constr type="w" for="ch" forName="dot1" refType="userD"/>
                  <dgm:constr type="h" for="ch" forName="dot1" refType="userD"/>
                  <dgm:constr type="ctrX" for="ch" forName="dot2" refType="w" fact="0.3606"/>
                  <dgm:constr type="ctrY" for="ch" forName="dot2" refType="h" fact="0.843"/>
                  <dgm:constr type="w" for="ch" forName="dot2" refType="userD"/>
                  <dgm:constr type="h" for="ch" forName="dot2" refType="userD"/>
                  <dgm:constr type="ctrX" for="ch" forName="dot3" refType="w" fact="0.3223"/>
                  <dgm:constr type="ctrY" for="ch" forName="dot3" refType="h" fact="0.8607"/>
                  <dgm:constr type="w" for="ch" forName="dot3" refType="userD"/>
                  <dgm:constr type="h" for="ch" forName="dot3" refType="userD"/>
                  <dgm:constr type="ctrX" for="ch" forName="dot4" refType="w" fact="0.2829"/>
                  <dgm:constr type="ctrY" for="ch" forName="dot4" refType="h" fact="0.8745"/>
                  <dgm:constr type="w" for="ch" forName="dot4" refType="userD"/>
                  <dgm:constr type="h" for="ch" forName="dot4" refType="userD"/>
                  <dgm:constr type="ctrX" for="ch" forName="dot5" refType="w" fact="0.5717"/>
                  <dgm:constr type="ctrY" for="ch" forName="dot5" refType="h" fact="0.6419"/>
                  <dgm:constr type="w" for="ch" forName="dot5" refType="userD"/>
                  <dgm:constr type="h" for="ch" forName="dot5" refType="userD"/>
                  <dgm:constr type="ctrX" for="ch" forName="dot6" refType="w" fact="0.6709"/>
                  <dgm:constr type="ctrY" for="ch" forName="dot6" refType="h" fact="0.3784"/>
                  <dgm:constr type="w" for="ch" forName="dot6" refType="userD"/>
                  <dgm:constr type="h" for="ch" forName="dot6" refType="userD"/>
                  <dgm:constr type="ctrX" for="ch" forName="dotArrow1" refType="w" fact="0.6441"/>
                  <dgm:constr type="ctrY" for="ch" forName="dotArrow1" refType="h" fact="0.0496"/>
                  <dgm:constr type="w" for="ch" forName="dotArrow1" refType="userD"/>
                  <dgm:constr type="h" for="ch" forName="dotArrow1" refType="userD"/>
                  <dgm:constr type="ctrX" for="ch" forName="dotArrow2" refType="w" fact="0.6679"/>
                  <dgm:constr type="ctrY" for="ch" forName="dotArrow2" refType="h" fact="0.0282"/>
                  <dgm:constr type="w" for="ch" forName="dotArrow2" refType="userD"/>
                  <dgm:constr type="h" for="ch" forName="dotArrow2" refType="userD"/>
                  <dgm:constr type="ctrX" for="ch" forName="dotArrow3" refType="w" fact="0.6917"/>
                  <dgm:constr type="ctrY" for="ch" forName="dotArrow3" refType="h" fact="0.0068"/>
                  <dgm:constr type="w" for="ch" forName="dotArrow3" refType="userD"/>
                  <dgm:constr type="h" for="ch" forName="dotArrow3" refType="userD"/>
                  <dgm:constr type="ctrX" for="ch" forName="dotArrow4" refType="w" fact="0.7155"/>
                  <dgm:constr type="ctrY" for="ch" forName="dotArrow4" refType="h" fact="0.0282"/>
                  <dgm:constr type="w" for="ch" forName="dotArrow4" refType="userD"/>
                  <dgm:constr type="h" for="ch" forName="dotArrow4" refType="userD"/>
                  <dgm:constr type="ctrX" for="ch" forName="dotArrow5" refType="w" fact="0.7394"/>
                  <dgm:constr type="ctrY" for="ch" forName="dotArrow5" refType="h" fact="0.0496"/>
                  <dgm:constr type="w" for="ch" forName="dotArrow5" refType="userD"/>
                  <dgm:constr type="h" for="ch" forName="dotArrow5" refType="userD"/>
                  <dgm:constr type="ctrX" for="ch" forName="dotArrow6" refType="w" fact="0.6917"/>
                  <dgm:constr type="ctrY" for="ch" forName="dotArrow6" refType="h" fact="0.052"/>
                  <dgm:constr type="w" for="ch" forName="dotArrow6" refType="userD"/>
                  <dgm:constr type="h" for="ch" forName="dotArrow6" refType="userD"/>
                  <dgm:constr type="ctrX" for="ch" forName="dotArrow7" refType="w" fact="0.6917"/>
                  <dgm:constr type="ctrY" for="ch" forName="dotArrow7" refType="h" fact="0.0972"/>
                  <dgm:constr type="w" for="ch" forName="dotArrow7" refType="userD"/>
                  <dgm:constr type="h" for="ch" forName="dotArrow7" refType="userD"/>
                  <dgm:constr type="l" for="ch" forName="parTx1" refType="w" fact="0.1793"/>
                  <dgm:constr type="t" for="ch" forName="parTx1" refType="h" fact="0.9064"/>
                  <dgm:constr type="w" for="ch" forName="parTx1" refType="w" fact="0.3595"/>
                  <dgm:constr type="h" for="ch" forName="parTx1" refType="h" fact="0.1222"/>
                  <dgm:constr type="ctrX" for="ch" forName="picture1" refType="w" fact="0.163"/>
                  <dgm:constr type="ctrY" for="ch" forName="picture1" refType="h" fact="0.8922"/>
                  <dgm:constr type="w" for="ch" forName="picture1" refType="w" fact="0.1667"/>
                  <dgm:constr type="h" for="ch" forName="picture1" refType="h" fact="0.2113"/>
                  <dgm:constr type="l" for="ch" forName="parTx2" refType="w" fact="0.502"/>
                  <dgm:constr type="t" for="ch" forName="parTx2" refType="h" fact="0.7589"/>
                  <dgm:constr type="w" for="ch" forName="parTx2" refType="w" fact="0.3595"/>
                  <dgm:constr type="h" for="ch" forName="parTx2" refType="h" fact="0.1222"/>
                  <dgm:constr type="ctrX" for="ch" forName="picture2" refType="w" fact="0.4857"/>
                  <dgm:constr type="ctrY" for="ch" forName="picture2" refType="h" fact="0.7447"/>
                  <dgm:constr type="w" for="ch" forName="picture2" refType="w" fact="0.1667"/>
                  <dgm:constr type="h" for="ch" forName="picture2" refType="h" fact="0.2113"/>
                  <dgm:constr type="l" for="ch" forName="parTx3" refType="w" fact="0.6394"/>
                  <dgm:constr type="t" for="ch" forName="parTx3" refType="h" fact="0.5263"/>
                  <dgm:constr type="w" for="ch" forName="parTx3" refType="w" fact="0.3595"/>
                  <dgm:constr type="h" for="ch" forName="parTx3" refType="h" fact="0.1222"/>
                  <dgm:constr type="ctrX" for="ch" forName="picture3" refType="w" fact="0.6231"/>
                  <dgm:constr type="ctrY" for="ch" forName="picture3" refType="h" fact="0.5121"/>
                  <dgm:constr type="w" for="ch" forName="picture3" refType="w" fact="0.1667"/>
                  <dgm:constr type="h" for="ch" forName="picture3" refType="h" fact="0.2113"/>
                  <dgm:constr type="l" for="ch" forName="parTx4" refType="w" fact="0.6997"/>
                  <dgm:constr type="t" for="ch" forName="parTx4" refType="h" fact="0.2492"/>
                  <dgm:constr type="w" for="ch" forName="parTx4" refType="w" fact="0.3595"/>
                  <dgm:constr type="h" for="ch" forName="parTx4" refType="h" fact="0.1222"/>
                  <dgm:constr type="ctrX" for="ch" forName="picture4" refType="w" fact="0.6834"/>
                  <dgm:constr type="ctrY" for="ch" forName="picture4" refType="h" fact="0.235"/>
                  <dgm:constr type="w" for="ch" forName="picture4" refType="w" fact="0.1667"/>
                  <dgm:constr type="h" for="ch" forName="picture4" refType="h" fact="0.2113"/>
                </dgm:constrLst>
              </dgm:else>
            </dgm:choose>
          </dgm:if>
          <dgm:else name="Name38">
            <dgm:choose name="Name39">
              <dgm:if name="Name40" axis="des" func="maxDepth" op="gt" val="1">
                <dgm:alg type="composite">
                  <dgm:param type="ar" val="1.55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primFontSz" for="ch" forName="desTx1" op="equ" val="65"/>
                  <dgm:constr type="primFontSz" for="ch" forName="desTx2" refType="primFontSz" refFor="ch" refForName="desTx1" op="equ"/>
                  <dgm:constr type="primFontSz" for="ch" forName="desTx3" refType="primFontSz" refFor="ch" refForName="desTx1" op="equ"/>
                  <dgm:constr type="primFontSz" for="ch" forName="desTx4" refType="primFontSz" refFor="ch" refForName="desTx1" op="equ"/>
                  <dgm:constr type="userD" refType="w" fact="0.0136"/>
                  <dgm:constr type="ctrX" for="ch" forName="dot1" refType="w" fact="0.6747"/>
                  <dgm:constr type="ctrY" for="ch" forName="dot1" refType="h" fact="0.8215"/>
                  <dgm:constr type="w" for="ch" forName="dot1" refType="userD"/>
                  <dgm:constr type="h" for="ch" forName="dot1" refType="userD"/>
                  <dgm:constr type="ctrX" for="ch" forName="dot2" refType="w" fact="0.7051"/>
                  <dgm:constr type="ctrY" for="ch" forName="dot2" refType="h" fact="0.843"/>
                  <dgm:constr type="w" for="ch" forName="dot2" refType="userD"/>
                  <dgm:constr type="h" for="ch" forName="dot2" refType="userD"/>
                  <dgm:constr type="ctrX" for="ch" forName="dot3" refType="w" fact="0.7365"/>
                  <dgm:constr type="ctrY" for="ch" forName="dot3" refType="h" fact="0.8607"/>
                  <dgm:constr type="w" for="ch" forName="dot3" refType="userD"/>
                  <dgm:constr type="h" for="ch" forName="dot3" refType="userD"/>
                  <dgm:constr type="ctrX" for="ch" forName="dot4" refType="w" fact="0.7687"/>
                  <dgm:constr type="ctrY" for="ch" forName="dot4" refType="h" fact="0.8745"/>
                  <dgm:constr type="w" for="ch" forName="dot4" refType="userD"/>
                  <dgm:constr type="h" for="ch" forName="dot4" refType="userD"/>
                  <dgm:constr type="ctrX" for="ch" forName="dot5" refType="w" fact="0.5325"/>
                  <dgm:constr type="ctrY" for="ch" forName="dot5" refType="h" fact="0.6419"/>
                  <dgm:constr type="w" for="ch" forName="dot5" refType="userD"/>
                  <dgm:constr type="h" for="ch" forName="dot5" refType="userD"/>
                  <dgm:constr type="ctrX" for="ch" forName="dot6" refType="w" fact="0.4514"/>
                  <dgm:constr type="ctrY" for="ch" forName="dot6" refType="h" fact="0.3784"/>
                  <dgm:constr type="w" for="ch" forName="dot6" refType="userD"/>
                  <dgm:constr type="h" for="ch" forName="dot6" refType="userD"/>
                  <dgm:constr type="ctrX" for="ch" forName="dotArrow1" refType="w" fact="0.4733"/>
                  <dgm:constr type="ctrY" for="ch" forName="dotArrow1" refType="h" fact="0.0496"/>
                  <dgm:constr type="w" for="ch" forName="dotArrow1" refType="userD"/>
                  <dgm:constr type="h" for="ch" forName="dotArrow1" refType="userD"/>
                  <dgm:constr type="ctrX" for="ch" forName="dotArrow2" refType="w" fact="0.4538"/>
                  <dgm:constr type="ctrY" for="ch" forName="dotArrow2" refType="h" fact="0.0282"/>
                  <dgm:constr type="w" for="ch" forName="dotArrow2" refType="userD"/>
                  <dgm:constr type="h" for="ch" forName="dotArrow2" refType="userD"/>
                  <dgm:constr type="ctrX" for="ch" forName="dotArrow3" refType="w" fact="0.4343"/>
                  <dgm:constr type="ctrY" for="ch" forName="dotArrow3" refType="h" fact="0.0068"/>
                  <dgm:constr type="w" for="ch" forName="dotArrow3" refType="userD"/>
                  <dgm:constr type="h" for="ch" forName="dotArrow3" refType="userD"/>
                  <dgm:constr type="ctrX" for="ch" forName="dotArrow4" refType="w" fact="0.4149"/>
                  <dgm:constr type="ctrY" for="ch" forName="dotArrow4" refType="h" fact="0.0282"/>
                  <dgm:constr type="w" for="ch" forName="dotArrow4" refType="userD"/>
                  <dgm:constr type="h" for="ch" forName="dotArrow4" refType="userD"/>
                  <dgm:constr type="ctrX" for="ch" forName="dotArrow5" refType="w" fact="0.3954"/>
                  <dgm:constr type="ctrY" for="ch" forName="dotArrow5" refType="h" fact="0.0496"/>
                  <dgm:constr type="w" for="ch" forName="dotArrow5" refType="userD"/>
                  <dgm:constr type="h" for="ch" forName="dotArrow5" refType="userD"/>
                  <dgm:constr type="ctrX" for="ch" forName="dotArrow6" refType="w" fact="0.4343"/>
                  <dgm:constr type="ctrY" for="ch" forName="dotArrow6" refType="h" fact="0.052"/>
                  <dgm:constr type="w" for="ch" forName="dotArrow6" refType="userD"/>
                  <dgm:constr type="h" for="ch" forName="dotArrow6" refType="userD"/>
                  <dgm:constr type="ctrX" for="ch" forName="dotArrow7" refType="w" fact="0.4343"/>
                  <dgm:constr type="ctrY" for="ch" forName="dotArrow7" refType="h" fact="0.0972"/>
                  <dgm:constr type="w" for="ch" forName="dotArrow7" refType="userD"/>
                  <dgm:constr type="h" for="ch" forName="dotArrow7" refType="userD"/>
                  <dgm:constr type="r" for="ch" forName="parTx1" refType="w" fact="0.8534"/>
                  <dgm:constr type="t" for="ch" forName="parTx1" refType="h" fact="0.9095"/>
                  <dgm:constr type="w" for="ch" forName="parTx1" refType="w" fact="0.294"/>
                  <dgm:constr type="h" for="ch" forName="parTx1" refType="h" fact="0.1222"/>
                  <dgm:constr type="ctrX" for="ch" forName="picture1" refType="w" fact="0.8667"/>
                  <dgm:constr type="ctrY" for="ch" forName="picture1" refType="h" fact="0.8922"/>
                  <dgm:constr type="w" for="ch" forName="picture1" refType="w" fact="0.1363"/>
                  <dgm:constr type="h" for="ch" forName="picture1" refType="h" fact="0.2113"/>
                  <dgm:constr type="r" for="ch" forName="desTx1" refType="l" refFor="ch" refForName="parTx1"/>
                  <dgm:constr type="l" for="ch" forName="desTx1"/>
                  <dgm:constr type="t" for="ch" forName="desTx1" refType="t" refFor="ch" refForName="parTx1"/>
                  <dgm:constr type="h" for="ch" forName="desTx1" refType="h" refFor="ch" refForName="parTx1"/>
                  <dgm:constr type="r" for="ch" forName="parTx2" refType="w" fact="0.5895"/>
                  <dgm:constr type="t" for="ch" forName="parTx2" refType="h" fact="0.762"/>
                  <dgm:constr type="w" for="ch" forName="parTx2" refType="w" fact="0.294"/>
                  <dgm:constr type="h" for="ch" forName="parTx2" refType="h" fact="0.1222"/>
                  <dgm:constr type="ctrX" for="ch" forName="picture2" refType="w" fact="0.6028"/>
                  <dgm:constr type="ctrY" for="ch" forName="picture2" refType="h" fact="0.7447"/>
                  <dgm:constr type="w" for="ch" forName="picture2" refType="w" fact="0.1363"/>
                  <dgm:constr type="h" for="ch" forName="picture2" refType="h" fact="0.2113"/>
                  <dgm:constr type="r" for="ch" forName="desTx2" refType="l" refFor="ch" refForName="parTx2"/>
                  <dgm:constr type="l" for="ch" forName="desTx2"/>
                  <dgm:constr type="t" for="ch" forName="desTx2" refType="t" refFor="ch" refForName="parTx2"/>
                  <dgm:constr type="h" for="ch" forName="desTx2" refType="h" refFor="ch" refForName="parTx2"/>
                  <dgm:constr type="r" for="ch" forName="parTx3" refType="w" fact="0.4771"/>
                  <dgm:constr type="t" for="ch" forName="parTx3" refType="h" fact="0.5294"/>
                  <dgm:constr type="w" for="ch" forName="parTx3" refType="w" fact="0.294"/>
                  <dgm:constr type="h" for="ch" forName="parTx3" refType="h" fact="0.1222"/>
                  <dgm:constr type="ctrX" for="ch" forName="picture3" refType="w" fact="0.4905"/>
                  <dgm:constr type="ctrY" for="ch" forName="picture3" refType="h" fact="0.5121"/>
                  <dgm:constr type="w" for="ch" forName="picture3" refType="w" fact="0.1363"/>
                  <dgm:constr type="h" for="ch" forName="picture3" refType="h" fact="0.2113"/>
                  <dgm:constr type="r" for="ch" forName="desTx3" refType="l" refFor="ch" refForName="parTx3"/>
                  <dgm:constr type="l" for="ch" forName="desTx3"/>
                  <dgm:constr type="t" for="ch" forName="desTx3" refType="t" refFor="ch" refForName="parTx3"/>
                  <dgm:constr type="h" for="ch" forName="desTx3" refType="h" refFor="ch" refForName="parTx3"/>
                  <dgm:constr type="r" for="ch" forName="parTx4" refType="w" fact="0.4278"/>
                  <dgm:constr type="t" for="ch" forName="parTx4" refType="h" fact="0.2523"/>
                  <dgm:constr type="w" for="ch" forName="parTx4" refType="w" fact="0.294"/>
                  <dgm:constr type="h" for="ch" forName="parTx4" refType="h" fact="0.1222"/>
                  <dgm:constr type="ctrX" for="ch" forName="picture4" refType="w" fact="0.4412"/>
                  <dgm:constr type="ctrY" for="ch" forName="picture4" refType="h" fact="0.235"/>
                  <dgm:constr type="w" for="ch" forName="picture4" refType="w" fact="0.1363"/>
                  <dgm:constr type="h" for="ch" forName="picture4" refType="h" fact="0.2113"/>
                  <dgm:constr type="r" for="ch" forName="desTx4" refType="l" refFor="ch" refForName="parTx4"/>
                  <dgm:constr type="l" for="ch" forName="desTx4"/>
                  <dgm:constr type="t" for="ch" forName="desTx4" refType="t" refFor="ch" refForName="parTx4"/>
                  <dgm:constr type="h" for="ch" forName="desTx4" refType="h" refFor="ch" refForName="parTx4"/>
                </dgm:constrLst>
              </dgm:if>
              <dgm:else name="Name41">
                <dgm:alg type="composite">
                  <dgm:param type="ar" val="1.2675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userD" refType="w" fact="0.0167"/>
                  <dgm:constr type="ctrX" for="ch" forName="dot1" refType="w" fact="0.6022"/>
                  <dgm:constr type="ctrY" for="ch" forName="dot1" refType="h" fact="0.8215"/>
                  <dgm:constr type="w" for="ch" forName="dot1" refType="userD"/>
                  <dgm:constr type="h" for="ch" forName="dot1" refType="userD"/>
                  <dgm:constr type="ctrX" for="ch" forName="dot2" refType="w" fact="0.6394"/>
                  <dgm:constr type="ctrY" for="ch" forName="dot2" refType="h" fact="0.843"/>
                  <dgm:constr type="w" for="ch" forName="dot2" refType="userD"/>
                  <dgm:constr type="h" for="ch" forName="dot2" refType="userD"/>
                  <dgm:constr type="ctrX" for="ch" forName="dot3" refType="w" fact="0.6777"/>
                  <dgm:constr type="ctrY" for="ch" forName="dot3" refType="h" fact="0.8607"/>
                  <dgm:constr type="w" for="ch" forName="dot3" refType="userD"/>
                  <dgm:constr type="h" for="ch" forName="dot3" refType="userD"/>
                  <dgm:constr type="ctrX" for="ch" forName="dot4" refType="w" fact="0.7171"/>
                  <dgm:constr type="ctrY" for="ch" forName="dot4" refType="h" fact="0.8745"/>
                  <dgm:constr type="w" for="ch" forName="dot4" refType="userD"/>
                  <dgm:constr type="h" for="ch" forName="dot4" refType="userD"/>
                  <dgm:constr type="ctrX" for="ch" forName="dot5" refType="w" fact="0.4283"/>
                  <dgm:constr type="ctrY" for="ch" forName="dot5" refType="h" fact="0.6419"/>
                  <dgm:constr type="w" for="ch" forName="dot5" refType="userD"/>
                  <dgm:constr type="h" for="ch" forName="dot5" refType="userD"/>
                  <dgm:constr type="ctrX" for="ch" forName="dot6" refType="w" fact="0.3291"/>
                  <dgm:constr type="ctrY" for="ch" forName="dot6" refType="h" fact="0.3784"/>
                  <dgm:constr type="w" for="ch" forName="dot6" refType="userD"/>
                  <dgm:constr type="h" for="ch" forName="dot6" refType="userD"/>
                  <dgm:constr type="ctrX" for="ch" forName="dotArrow1" refType="w" fact="0.3559"/>
                  <dgm:constr type="ctrY" for="ch" forName="dotArrow1" refType="h" fact="0.0496"/>
                  <dgm:constr type="w" for="ch" forName="dotArrow1" refType="userD"/>
                  <dgm:constr type="h" for="ch" forName="dotArrow1" refType="userD"/>
                  <dgm:constr type="ctrX" for="ch" forName="dotArrow2" refType="w" fact="0.3321"/>
                  <dgm:constr type="ctrY" for="ch" forName="dotArrow2" refType="h" fact="0.0282"/>
                  <dgm:constr type="w" for="ch" forName="dotArrow2" refType="userD"/>
                  <dgm:constr type="h" for="ch" forName="dotArrow2" refType="userD"/>
                  <dgm:constr type="ctrX" for="ch" forName="dotArrow3" refType="w" fact="0.3083"/>
                  <dgm:constr type="ctrY" for="ch" forName="dotArrow3" refType="h" fact="0.0068"/>
                  <dgm:constr type="w" for="ch" forName="dotArrow3" refType="userD"/>
                  <dgm:constr type="h" for="ch" forName="dotArrow3" refType="userD"/>
                  <dgm:constr type="ctrX" for="ch" forName="dotArrow4" refType="w" fact="0.2845"/>
                  <dgm:constr type="ctrY" for="ch" forName="dotArrow4" refType="h" fact="0.0282"/>
                  <dgm:constr type="w" for="ch" forName="dotArrow4" refType="userD"/>
                  <dgm:constr type="h" for="ch" forName="dotArrow4" refType="userD"/>
                  <dgm:constr type="ctrX" for="ch" forName="dotArrow5" refType="w" fact="0.2606"/>
                  <dgm:constr type="ctrY" for="ch" forName="dotArrow5" refType="h" fact="0.0496"/>
                  <dgm:constr type="w" for="ch" forName="dotArrow5" refType="userD"/>
                  <dgm:constr type="h" for="ch" forName="dotArrow5" refType="userD"/>
                  <dgm:constr type="ctrX" for="ch" forName="dotArrow6" refType="w" fact="0.3083"/>
                  <dgm:constr type="ctrY" for="ch" forName="dotArrow6" refType="h" fact="0.052"/>
                  <dgm:constr type="w" for="ch" forName="dotArrow6" refType="userD"/>
                  <dgm:constr type="h" for="ch" forName="dotArrow6" refType="userD"/>
                  <dgm:constr type="ctrX" for="ch" forName="dotArrow7" refType="w" fact="0.3083"/>
                  <dgm:constr type="ctrY" for="ch" forName="dotArrow7" refType="h" fact="0.0972"/>
                  <dgm:constr type="w" for="ch" forName="dotArrow7" refType="userD"/>
                  <dgm:constr type="h" for="ch" forName="dotArrow7" refType="userD"/>
                  <dgm:constr type="r" for="ch" forName="parTx1" refType="w" fact="0.8207"/>
                  <dgm:constr type="t" for="ch" forName="parTx1" refType="h" fact="0.9064"/>
                  <dgm:constr type="w" for="ch" forName="parTx1" refType="w" fact="0.3595"/>
                  <dgm:constr type="h" for="ch" forName="parTx1" refType="h" fact="0.1222"/>
                  <dgm:constr type="ctrX" for="ch" forName="picture1" refType="w" fact="0.837"/>
                  <dgm:constr type="ctrY" for="ch" forName="picture1" refType="h" fact="0.8922"/>
                  <dgm:constr type="w" for="ch" forName="picture1" refType="w" fact="0.1667"/>
                  <dgm:constr type="h" for="ch" forName="picture1" refType="h" fact="0.2113"/>
                  <dgm:constr type="r" for="ch" forName="parTx2" refType="w" fact="0.498"/>
                  <dgm:constr type="t" for="ch" forName="parTx2" refType="h" fact="0.7589"/>
                  <dgm:constr type="w" for="ch" forName="parTx2" refType="w" fact="0.3595"/>
                  <dgm:constr type="h" for="ch" forName="parTx2" refType="h" fact="0.1222"/>
                  <dgm:constr type="ctrX" for="ch" forName="picture2" refType="w" fact="0.5143"/>
                  <dgm:constr type="ctrY" for="ch" forName="picture2" refType="h" fact="0.7447"/>
                  <dgm:constr type="w" for="ch" forName="picture2" refType="w" fact="0.1667"/>
                  <dgm:constr type="h" for="ch" forName="picture2" refType="h" fact="0.2113"/>
                  <dgm:constr type="r" for="ch" forName="parTx3" refType="w" fact="0.3606"/>
                  <dgm:constr type="t" for="ch" forName="parTx3" refType="h" fact="0.5263"/>
                  <dgm:constr type="w" for="ch" forName="parTx3" refType="w" fact="0.3595"/>
                  <dgm:constr type="h" for="ch" forName="parTx3" refType="h" fact="0.1222"/>
                  <dgm:constr type="ctrX" for="ch" forName="picture3" refType="w" fact="0.3769"/>
                  <dgm:constr type="ctrY" for="ch" forName="picture3" refType="h" fact="0.5121"/>
                  <dgm:constr type="w" for="ch" forName="picture3" refType="w" fact="0.1667"/>
                  <dgm:constr type="h" for="ch" forName="picture3" refType="h" fact="0.2113"/>
                  <dgm:constr type="r" for="ch" forName="parTx4" refType="w" fact="0.3003"/>
                  <dgm:constr type="t" for="ch" forName="parTx4" refType="h" fact="0.2492"/>
                  <dgm:constr type="w" for="ch" forName="parTx4" refType="w" fact="0.3595"/>
                  <dgm:constr type="h" for="ch" forName="parTx4" refType="h" fact="0.1222"/>
                  <dgm:constr type="ctrX" for="ch" forName="picture4" refType="w" fact="0.3166"/>
                  <dgm:constr type="ctrY" for="ch" forName="picture4" refType="h" fact="0.235"/>
                  <dgm:constr type="w" for="ch" forName="picture4" refType="w" fact="0.1667"/>
                  <dgm:constr type="h" for="ch" forName="picture4" refType="h" fact="0.2113"/>
                </dgm:constrLst>
              </dgm:else>
            </dgm:choose>
          </dgm:else>
        </dgm:choose>
      </dgm:if>
      <dgm:if name="Name42" axis="ch" ptType="node" func="cnt" op="equ" val="5">
        <dgm:choose name="Name43">
          <dgm:if name="Name44" func="var" arg="dir" op="equ" val="norm">
            <dgm:choose name="Name45">
              <dgm:if name="Name46" axis="des" func="maxDepth" op="gt" val="1">
                <dgm:alg type="composite">
                  <dgm:param type="ar" val="1.41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primFontSz" for="ch" forName="parTx5" refType="primFontSz" refFor="ch" refForName="parTx1" op="equ"/>
                  <dgm:constr type="primFontSz" for="ch" forName="desTx1" op="equ" val="65"/>
                  <dgm:constr type="primFontSz" for="ch" forName="desTx2" refType="primFontSz" refFor="ch" refForName="desTx1" op="equ"/>
                  <dgm:constr type="primFontSz" for="ch" forName="desTx3" refType="primFontSz" refFor="ch" refForName="desTx1" op="equ"/>
                  <dgm:constr type="primFontSz" for="ch" forName="desTx4" refType="primFontSz" refFor="ch" refForName="desTx1" op="equ"/>
                  <dgm:constr type="primFontSz" for="ch" forName="desTx5" refType="primFontSz" refFor="ch" refForName="desTx1" op="equ"/>
                  <dgm:constr type="userD" refType="w" fact="0.0118"/>
                  <dgm:constr type="ctrX" for="ch" forName="dot1" refType="w" fact="0.3263"/>
                  <dgm:constr type="ctrY" for="ch" forName="dot1" refType="h" fact="0.8674"/>
                  <dgm:constr type="w" for="ch" forName="dot1" refType="userD"/>
                  <dgm:constr type="h" for="ch" forName="dot1" refType="userD"/>
                  <dgm:constr type="ctrX" for="ch" forName="dot2" refType="w" fact="0.3001"/>
                  <dgm:constr type="ctrY" for="ch" forName="dot2" refType="h" fact="0.8824"/>
                  <dgm:constr type="w" for="ch" forName="dot2" refType="userD"/>
                  <dgm:constr type="h" for="ch" forName="dot2" refType="userD"/>
                  <dgm:constr type="ctrX" for="ch" forName="dot3" refType="w" fact="0.2733"/>
                  <dgm:constr type="ctrY" for="ch" forName="dot3" refType="h" fact="0.8948"/>
                  <dgm:constr type="w" for="ch" forName="dot3" refType="userD"/>
                  <dgm:constr type="h" for="ch" forName="dot3" refType="userD"/>
                  <dgm:constr type="ctrX" for="ch" forName="dot4" refType="w" fact="0.2462"/>
                  <dgm:constr type="ctrY" for="ch" forName="dot4" refType="h" fact="0.9044"/>
                  <dgm:constr type="w" for="ch" forName="dot4" refType="userD"/>
                  <dgm:constr type="h" for="ch" forName="dot4" refType="userD"/>
                  <dgm:constr type="ctrX" for="ch" forName="dot5" refType="w" fact="0.4691"/>
                  <dgm:constr type="ctrY" for="ch" forName="dot5" refType="h" fact="0.7222"/>
                  <dgm:constr type="w" for="ch" forName="dot5" refType="userD"/>
                  <dgm:constr type="h" for="ch" forName="dot5" refType="userD"/>
                  <dgm:constr type="ctrX" for="ch" forName="dot6" refType="w" fact="0.4484"/>
                  <dgm:constr type="ctrY" for="ch" forName="dot6" refType="h" fact="0.7518"/>
                  <dgm:constr type="w" for="ch" forName="dot6" refType="userD"/>
                  <dgm:constr type="h" for="ch" forName="dot6" refType="userD"/>
                  <dgm:constr type="ctrX" for="ch" forName="dot7" refType="w" fact="0.5549"/>
                  <dgm:constr type="ctrY" for="ch" forName="dot7" refType="h" fact="0.5422"/>
                  <dgm:constr type="w" for="ch" forName="dot7" refType="userD"/>
                  <dgm:constr type="h" for="ch" forName="dot7" refType="userD"/>
                  <dgm:constr type="ctrX" for="ch" forName="dot8" refType="w" fact="0.601"/>
                  <dgm:constr type="ctrY" for="ch" forName="dot8" refType="h" fact="0.3229"/>
                  <dgm:constr type="w" for="ch" forName="dot8" refType="userD"/>
                  <dgm:constr type="h" for="ch" forName="dot8" refType="userD"/>
                  <dgm:constr type="ctrX" for="ch" forName="dotArrow1" refType="w" fact="0.5779"/>
                  <dgm:constr type="ctrY" for="ch" forName="dotArrow1" refType="h" fact="0.0635"/>
                  <dgm:constr type="w" for="ch" forName="dotArrow1" refType="userD"/>
                  <dgm:constr type="h" for="ch" forName="dotArrow1" refType="userD"/>
                  <dgm:constr type="ctrX" for="ch" forName="dotArrow2" refType="w" fact="0.5951"/>
                  <dgm:constr type="ctrY" for="ch" forName="dotArrow2" refType="h" fact="0.0448"/>
                  <dgm:constr type="w" for="ch" forName="dotArrow2" refType="userD"/>
                  <dgm:constr type="h" for="ch" forName="dotArrow2" refType="userD"/>
                  <dgm:constr type="ctrX" for="ch" forName="dotArrow3" refType="w" fact="0.6123"/>
                  <dgm:constr type="ctrY" for="ch" forName="dotArrow3" refType="h" fact="0.026"/>
                  <dgm:constr type="w" for="ch" forName="dotArrow3" refType="userD"/>
                  <dgm:constr type="h" for="ch" forName="dotArrow3" refType="userD"/>
                  <dgm:constr type="ctrX" for="ch" forName="dotArrow4" refType="w" fact="0.6295"/>
                  <dgm:constr type="ctrY" for="ch" forName="dotArrow4" refType="h" fact="0.0448"/>
                  <dgm:constr type="w" for="ch" forName="dotArrow4" refType="userD"/>
                  <dgm:constr type="h" for="ch" forName="dotArrow4" refType="userD"/>
                  <dgm:constr type="ctrX" for="ch" forName="dotArrow5" refType="w" fact="0.6467"/>
                  <dgm:constr type="ctrY" for="ch" forName="dotArrow5" refType="h" fact="0.0635"/>
                  <dgm:constr type="w" for="ch" forName="dotArrow5" refType="userD"/>
                  <dgm:constr type="h" for="ch" forName="dotArrow5" refType="userD"/>
                  <dgm:constr type="ctrX" for="ch" forName="dotArrow6" refType="w" fact="0.6123"/>
                  <dgm:constr type="ctrY" for="ch" forName="dotArrow6" refType="h" fact="0.0656"/>
                  <dgm:constr type="w" for="ch" forName="dotArrow6" refType="userD"/>
                  <dgm:constr type="h" for="ch" forName="dotArrow6" refType="userD"/>
                  <dgm:constr type="ctrX" for="ch" forName="dotArrow7" refType="w" fact="0.6123"/>
                  <dgm:constr type="ctrY" for="ch" forName="dotArrow7" refType="h" fact="0.1052"/>
                  <dgm:constr type="w" for="ch" forName="dotArrow7" refType="userD"/>
                  <dgm:constr type="h" for="ch" forName="dotArrow7" refType="userD"/>
                  <dgm:constr type="l" for="ch" forName="parTx1" refType="w" fact="0.1746"/>
                  <dgm:constr type="t" for="ch" forName="parTx1" refType="h" fact="0.9304"/>
                  <dgm:constr type="w" for="ch" forName="parTx1" refType="w" fact="0.2544"/>
                  <dgm:constr type="h" for="ch" forName="parTx1" refType="h" fact="0.0962"/>
                  <dgm:constr type="ctrX" for="ch" forName="picture1" refType="w" fact="0.1631"/>
                  <dgm:constr type="ctrY" for="ch" forName="picture1" refType="h" fact="0.9169"/>
                  <dgm:constr type="w" for="ch" forName="picture1" refType="w" fact="0.118"/>
                  <dgm:constr type="h" for="ch" forName="picture1" refType="h" fact="0.1663"/>
                  <dgm:constr type="l" for="ch" forName="desTx1" refType="r" refFor="ch" refForName="parTx1"/>
                  <dgm:constr type="r" for="ch" forName="desTx1" refType="w"/>
                  <dgm:constr type="t" for="ch" forName="desTx1" refType="t" refFor="ch" refForName="parTx1"/>
                  <dgm:constr type="h" for="ch" forName="desTx1" refType="h" refFor="ch" refForName="parTx1"/>
                  <dgm:constr type="l" for="ch" forName="parTx2" refType="w" fact="0.3982"/>
                  <dgm:constr type="t" for="ch" forName="parTx2" refType="h" fact="0.8167"/>
                  <dgm:constr type="w" for="ch" forName="parTx2" refType="w" fact="0.2544"/>
                  <dgm:constr type="h" for="ch" forName="parTx2" refType="h" fact="0.0962"/>
                  <dgm:constr type="ctrX" for="ch" forName="picture2" refType="w" fact="0.3866"/>
                  <dgm:constr type="ctrY" for="ch" forName="picture2" refType="h" fact="0.8032"/>
                  <dgm:constr type="w" for="ch" forName="picture2" refType="w" fact="0.118"/>
                  <dgm:constr type="h" for="ch" forName="picture2" refType="h" fact="0.1663"/>
                  <dgm:constr type="l" for="ch" forName="desTx2" refType="r" refFor="ch" refForName="parTx2"/>
                  <dgm:constr type="r" for="ch" forName="desTx2" refType="w"/>
                  <dgm:constr type="t" for="ch" forName="desTx2" refType="t" refFor="ch" refForName="parTx2"/>
                  <dgm:constr type="h" for="ch" forName="desTx2" refType="h" refFor="ch" refForName="parTx2"/>
                  <dgm:constr type="l" for="ch" forName="parTx3" refType="w" fact="0.5194"/>
                  <dgm:constr type="t" for="ch" forName="parTx3" refType="h" fact="0.6524"/>
                  <dgm:constr type="w" for="ch" forName="parTx3" refType="w" fact="0.2544"/>
                  <dgm:constr type="h" for="ch" forName="parTx3" refType="h" fact="0.0962"/>
                  <dgm:constr type="ctrX" for="ch" forName="picture3" refType="w" fact="0.5078"/>
                  <dgm:constr type="ctrY" for="ch" forName="picture3" refType="h" fact="0.6389"/>
                  <dgm:constr type="w" for="ch" forName="picture3" refType="w" fact="0.118"/>
                  <dgm:constr type="h" for="ch" forName="picture3" refType="h" fact="0.1663"/>
                  <dgm:constr type="l" for="ch" forName="desTx3" refType="r" refFor="ch" refForName="parTx3"/>
                  <dgm:constr type="r" for="ch" forName="desTx3" refType="w"/>
                  <dgm:constr type="t" for="ch" forName="desTx3" refType="t" refFor="ch" refForName="parTx3"/>
                  <dgm:constr type="h" for="ch" forName="desTx3" refType="h" refFor="ch" refForName="parTx3"/>
                  <dgm:constr type="l" for="ch" forName="parTx4" refType="w" fact="0.5827"/>
                  <dgm:constr type="t" for="ch" forName="parTx4" refType="h" fact="0.4412"/>
                  <dgm:constr type="w" for="ch" forName="parTx4" refType="w" fact="0.2544"/>
                  <dgm:constr type="h" for="ch" forName="parTx4" refType="h" fact="0.0962"/>
                  <dgm:constr type="ctrX" for="ch" forName="picture4" refType="w" fact="0.5712"/>
                  <dgm:constr type="ctrY" for="ch" forName="picture4" refType="h" fact="0.4277"/>
                  <dgm:constr type="w" for="ch" forName="picture4" refType="w" fact="0.118"/>
                  <dgm:constr type="h" for="ch" forName="picture4" refType="h" fact="0.1663"/>
                  <dgm:constr type="l" for="ch" forName="desTx4" refType="r" refFor="ch" refForName="parTx4"/>
                  <dgm:constr type="r" for="ch" forName="desTx4" refType="w"/>
                  <dgm:constr type="t" for="ch" forName="desTx4" refType="t" refFor="ch" refForName="parTx4"/>
                  <dgm:constr type="h" for="ch" forName="desTx4" refType="h" refFor="ch" refForName="parTx4"/>
                  <dgm:constr type="l" for="ch" forName="parTx5" refType="w" fact="0.618"/>
                  <dgm:constr type="t" for="ch" forName="parTx5" refType="h" fact="0.2262"/>
                  <dgm:constr type="w" for="ch" forName="parTx5" refType="w" fact="0.2544"/>
                  <dgm:constr type="h" for="ch" forName="parTx5" refType="h" fact="0.0962"/>
                  <dgm:constr type="ctrX" for="ch" forName="picture5" refType="w" fact="0.6064"/>
                  <dgm:constr type="ctrY" for="ch" forName="picture5" refType="h" fact="0.2127"/>
                  <dgm:constr type="w" for="ch" forName="picture5" refType="w" fact="0.118"/>
                  <dgm:constr type="h" for="ch" forName="picture5" refType="h" fact="0.1663"/>
                  <dgm:constr type="l" for="ch" forName="desTx5" refType="r" refFor="ch" refForName="parTx5"/>
                  <dgm:constr type="r" for="ch" forName="desTx5" refType="w"/>
                  <dgm:constr type="t" for="ch" forName="desTx5" refType="t" refFor="ch" refForName="parTx5"/>
                  <dgm:constr type="h" for="ch" forName="desTx5" refType="h" refFor="ch" refForName="parTx5"/>
                </dgm:constrLst>
              </dgm:if>
              <dgm:else name="Name47">
                <dgm:alg type="composite">
                  <dgm:param type="ar" val="1.1643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primFontSz" for="ch" forName="parTx5" refType="primFontSz" refFor="ch" refForName="parTx1" op="equ"/>
                  <dgm:constr type="userD" refType="w" fact="0.0143"/>
                  <dgm:constr type="ctrX" for="ch" forName="dot1" refType="w" fact="0.3951"/>
                  <dgm:constr type="ctrY" for="ch" forName="dot1" refType="h" fact="0.8674"/>
                  <dgm:constr type="w" for="ch" forName="dot1" refType="userD"/>
                  <dgm:constr type="h" for="ch" forName="dot1" refType="userD"/>
                  <dgm:constr type="ctrX" for="ch" forName="dot2" refType="w" fact="0.3634"/>
                  <dgm:constr type="ctrY" for="ch" forName="dot2" refType="h" fact="0.8824"/>
                  <dgm:constr type="w" for="ch" forName="dot2" refType="userD"/>
                  <dgm:constr type="h" for="ch" forName="dot2" refType="userD"/>
                  <dgm:constr type="ctrX" for="ch" forName="dot3" refType="w" fact="0.331"/>
                  <dgm:constr type="ctrY" for="ch" forName="dot3" refType="h" fact="0.8948"/>
                  <dgm:constr type="w" for="ch" forName="dot3" refType="userD"/>
                  <dgm:constr type="h" for="ch" forName="dot3" refType="userD"/>
                  <dgm:constr type="ctrX" for="ch" forName="dot4" refType="w" fact="0.2981"/>
                  <dgm:constr type="ctrY" for="ch" forName="dot4" refType="h" fact="0.9044"/>
                  <dgm:constr type="w" for="ch" forName="dot4" refType="userD"/>
                  <dgm:constr type="h" for="ch" forName="dot4" refType="userD"/>
                  <dgm:constr type="ctrX" for="ch" forName="dot5" refType="w" fact="0.5681"/>
                  <dgm:constr type="ctrY" for="ch" forName="dot5" refType="h" fact="0.7222"/>
                  <dgm:constr type="w" for="ch" forName="dot5" refType="userD"/>
                  <dgm:constr type="h" for="ch" forName="dot5" refType="userD"/>
                  <dgm:constr type="ctrX" for="ch" forName="dot6" refType="w" fact="0.543"/>
                  <dgm:constr type="ctrY" for="ch" forName="dot6" refType="h" fact="0.7518"/>
                  <dgm:constr type="w" for="ch" forName="dot6" refType="userD"/>
                  <dgm:constr type="h" for="ch" forName="dot6" refType="userD"/>
                  <dgm:constr type="ctrX" for="ch" forName="dot7" refType="w" fact="0.672"/>
                  <dgm:constr type="ctrY" for="ch" forName="dot7" refType="h" fact="0.5422"/>
                  <dgm:constr type="w" for="ch" forName="dot7" refType="userD"/>
                  <dgm:constr type="h" for="ch" forName="dot7" refType="userD"/>
                  <dgm:constr type="ctrX" for="ch" forName="dot8" refType="w" fact="0.7278"/>
                  <dgm:constr type="ctrY" for="ch" forName="dot8" refType="h" fact="0.3229"/>
                  <dgm:constr type="w" for="ch" forName="dot8" refType="userD"/>
                  <dgm:constr type="h" for="ch" forName="dot8" refType="userD"/>
                  <dgm:constr type="ctrX" for="ch" forName="dotArrow1" refType="w" fact="0.6999"/>
                  <dgm:constr type="ctrY" for="ch" forName="dotArrow1" refType="h" fact="0.0635"/>
                  <dgm:constr type="w" for="ch" forName="dotArrow1" refType="userD"/>
                  <dgm:constr type="h" for="ch" forName="dotArrow1" refType="userD"/>
                  <dgm:constr type="ctrX" for="ch" forName="dotArrow2" refType="w" fact="0.7207"/>
                  <dgm:constr type="ctrY" for="ch" forName="dotArrow2" refType="h" fact="0.0448"/>
                  <dgm:constr type="w" for="ch" forName="dotArrow2" refType="userD"/>
                  <dgm:constr type="h" for="ch" forName="dotArrow2" refType="userD"/>
                  <dgm:constr type="ctrX" for="ch" forName="dotArrow3" refType="w" fact="0.7415"/>
                  <dgm:constr type="ctrY" for="ch" forName="dotArrow3" refType="h" fact="0.026"/>
                  <dgm:constr type="w" for="ch" forName="dotArrow3" refType="userD"/>
                  <dgm:constr type="h" for="ch" forName="dotArrow3" refType="userD"/>
                  <dgm:constr type="ctrX" for="ch" forName="dotArrow4" refType="w" fact="0.7624"/>
                  <dgm:constr type="ctrY" for="ch" forName="dotArrow4" refType="h" fact="0.0448"/>
                  <dgm:constr type="w" for="ch" forName="dotArrow4" refType="userD"/>
                  <dgm:constr type="h" for="ch" forName="dotArrow4" refType="userD"/>
                  <dgm:constr type="ctrX" for="ch" forName="dotArrow5" refType="w" fact="0.7832"/>
                  <dgm:constr type="ctrY" for="ch" forName="dotArrow5" refType="h" fact="0.0635"/>
                  <dgm:constr type="w" for="ch" forName="dotArrow5" refType="userD"/>
                  <dgm:constr type="h" for="ch" forName="dotArrow5" refType="userD"/>
                  <dgm:constr type="ctrX" for="ch" forName="dotArrow6" refType="w" fact="0.7415"/>
                  <dgm:constr type="ctrY" for="ch" forName="dotArrow6" refType="h" fact="0.0656"/>
                  <dgm:constr type="w" for="ch" forName="dotArrow6" refType="userD"/>
                  <dgm:constr type="h" for="ch" forName="dotArrow6" refType="userD"/>
                  <dgm:constr type="ctrX" for="ch" forName="dotArrow7" refType="w" fact="0.7415"/>
                  <dgm:constr type="ctrY" for="ch" forName="dotArrow7" refType="h" fact="0.1052"/>
                  <dgm:constr type="w" for="ch" forName="dotArrow7" refType="userD"/>
                  <dgm:constr type="h" for="ch" forName="dotArrow7" refType="userD"/>
                  <dgm:constr type="l" for="ch" forName="parTx1" refType="w" fact="0.2115"/>
                  <dgm:constr type="t" for="ch" forName="parTx1" refType="h" fact="0.928"/>
                  <dgm:constr type="w" for="ch" forName="parTx1" refType="w" fact="0.3081"/>
                  <dgm:constr type="h" for="ch" forName="parTx1" refType="h" fact="0.0962"/>
                  <dgm:constr type="ctrX" for="ch" forName="picture1" refType="w" fact="0.1975"/>
                  <dgm:constr type="ctrY" for="ch" forName="picture1" refType="h" fact="0.9169"/>
                  <dgm:constr type="w" for="ch" forName="picture1" refType="w" fact="0.1429"/>
                  <dgm:constr type="h" for="ch" forName="picture1" refType="h" fact="0.1663"/>
                  <dgm:constr type="l" for="ch" forName="parTx2" refType="w" fact="0.4822"/>
                  <dgm:constr type="t" for="ch" forName="parTx2" refType="h" fact="0.8143"/>
                  <dgm:constr type="w" for="ch" forName="parTx2" refType="w" fact="0.3081"/>
                  <dgm:constr type="h" for="ch" forName="parTx2" refType="h" fact="0.0962"/>
                  <dgm:constr type="ctrX" for="ch" forName="picture2" refType="w" fact="0.4682"/>
                  <dgm:constr type="ctrY" for="ch" forName="picture2" refType="h" fact="0.8032"/>
                  <dgm:constr type="w" for="ch" forName="picture2" refType="w" fact="0.1429"/>
                  <dgm:constr type="h" for="ch" forName="picture2" refType="h" fact="0.1663"/>
                  <dgm:constr type="l" for="ch" forName="parTx3" refType="w" fact="0.629"/>
                  <dgm:constr type="t" for="ch" forName="parTx3" refType="h" fact="0.65"/>
                  <dgm:constr type="w" for="ch" forName="parTx3" refType="w" fact="0.3081"/>
                  <dgm:constr type="h" for="ch" forName="parTx3" refType="h" fact="0.0962"/>
                  <dgm:constr type="ctrX" for="ch" forName="picture3" refType="w" fact="0.615"/>
                  <dgm:constr type="ctrY" for="ch" forName="picture3" refType="h" fact="0.6389"/>
                  <dgm:constr type="w" for="ch" forName="picture3" refType="w" fact="0.1429"/>
                  <dgm:constr type="h" for="ch" forName="picture3" refType="h" fact="0.1663"/>
                  <dgm:constr type="l" for="ch" forName="parTx4" refType="w" fact="0.7057"/>
                  <dgm:constr type="t" for="ch" forName="parTx4" refType="h" fact="0.4388"/>
                  <dgm:constr type="w" for="ch" forName="parTx4" refType="w" fact="0.3081"/>
                  <dgm:constr type="h" for="ch" forName="parTx4" refType="h" fact="0.0962"/>
                  <dgm:constr type="ctrX" for="ch" forName="picture4" refType="w" fact="0.6917"/>
                  <dgm:constr type="ctrY" for="ch" forName="picture4" refType="h" fact="0.4277"/>
                  <dgm:constr type="w" for="ch" forName="picture4" refType="w" fact="0.1429"/>
                  <dgm:constr type="h" for="ch" forName="picture4" refType="h" fact="0.1663"/>
                  <dgm:constr type="l" for="ch" forName="parTx5" refType="w" fact="0.7484"/>
                  <dgm:constr type="t" for="ch" forName="parTx5" refType="h" fact="0.2238"/>
                  <dgm:constr type="w" for="ch" forName="parTx5" refType="w" fact="0.3081"/>
                  <dgm:constr type="h" for="ch" forName="parTx5" refType="h" fact="0.0962"/>
                  <dgm:constr type="ctrX" for="ch" forName="picture5" refType="w" fact="0.7344"/>
                  <dgm:constr type="ctrY" for="ch" forName="picture5" refType="h" fact="0.2127"/>
                  <dgm:constr type="w" for="ch" forName="picture5" refType="w" fact="0.1429"/>
                  <dgm:constr type="h" for="ch" forName="picture5" refType="h" fact="0.1663"/>
                </dgm:constrLst>
              </dgm:else>
            </dgm:choose>
          </dgm:if>
          <dgm:else name="Name48">
            <dgm:choose name="Name49">
              <dgm:if name="Name50" axis="des" func="maxDepth" op="gt" val="1">
                <dgm:alg type="composite">
                  <dgm:param type="ar" val="1.41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primFontSz" for="ch" forName="parTx5" refType="primFontSz" refFor="ch" refForName="parTx1" op="equ"/>
                  <dgm:constr type="primFontSz" for="ch" forName="desTx1" op="equ" val="65"/>
                  <dgm:constr type="primFontSz" for="ch" forName="desTx2" refType="primFontSz" refFor="ch" refForName="desTx1" op="equ"/>
                  <dgm:constr type="primFontSz" for="ch" forName="desTx3" refType="primFontSz" refFor="ch" refForName="desTx1" op="equ"/>
                  <dgm:constr type="primFontSz" for="ch" forName="desTx4" refType="primFontSz" refFor="ch" refForName="desTx1" op="equ"/>
                  <dgm:constr type="primFontSz" for="ch" forName="desTx5" refType="primFontSz" refFor="ch" refForName="desTx1" op="equ"/>
                  <dgm:constr type="userD" refType="w" fact="0.0118"/>
                  <dgm:constr type="ctrX" for="ch" forName="dot1" refType="w" fact="0.6737"/>
                  <dgm:constr type="ctrY" for="ch" forName="dot1" refType="h" fact="0.8674"/>
                  <dgm:constr type="w" for="ch" forName="dot1" refType="userD"/>
                  <dgm:constr type="h" for="ch" forName="dot1" refType="userD"/>
                  <dgm:constr type="ctrX" for="ch" forName="dot2" refType="w" fact="0.6999"/>
                  <dgm:constr type="ctrY" for="ch" forName="dot2" refType="h" fact="0.8824"/>
                  <dgm:constr type="w" for="ch" forName="dot2" refType="userD"/>
                  <dgm:constr type="h" for="ch" forName="dot2" refType="userD"/>
                  <dgm:constr type="ctrX" for="ch" forName="dot3" refType="w" fact="0.7267"/>
                  <dgm:constr type="ctrY" for="ch" forName="dot3" refType="h" fact="0.8948"/>
                  <dgm:constr type="w" for="ch" forName="dot3" refType="userD"/>
                  <dgm:constr type="h" for="ch" forName="dot3" refType="userD"/>
                  <dgm:constr type="ctrX" for="ch" forName="dot4" refType="w" fact="0.7538"/>
                  <dgm:constr type="ctrY" for="ch" forName="dot4" refType="h" fact="0.9044"/>
                  <dgm:constr type="w" for="ch" forName="dot4" refType="userD"/>
                  <dgm:constr type="h" for="ch" forName="dot4" refType="userD"/>
                  <dgm:constr type="ctrX" for="ch" forName="dot5" refType="w" fact="0.5309"/>
                  <dgm:constr type="ctrY" for="ch" forName="dot5" refType="h" fact="0.7222"/>
                  <dgm:constr type="w" for="ch" forName="dot5" refType="userD"/>
                  <dgm:constr type="h" for="ch" forName="dot5" refType="userD"/>
                  <dgm:constr type="ctrX" for="ch" forName="dot6" refType="w" fact="0.5516"/>
                  <dgm:constr type="ctrY" for="ch" forName="dot6" refType="h" fact="0.7518"/>
                  <dgm:constr type="w" for="ch" forName="dot6" refType="userD"/>
                  <dgm:constr type="h" for="ch" forName="dot6" refType="userD"/>
                  <dgm:constr type="ctrX" for="ch" forName="dot7" refType="w" fact="0.4451"/>
                  <dgm:constr type="ctrY" for="ch" forName="dot7" refType="h" fact="0.5422"/>
                  <dgm:constr type="w" for="ch" forName="dot7" refType="userD"/>
                  <dgm:constr type="h" for="ch" forName="dot7" refType="userD"/>
                  <dgm:constr type="ctrX" for="ch" forName="dot8" refType="w" fact="0.399"/>
                  <dgm:constr type="ctrY" for="ch" forName="dot8" refType="h" fact="0.3229"/>
                  <dgm:constr type="w" for="ch" forName="dot8" refType="userD"/>
                  <dgm:constr type="h" for="ch" forName="dot8" refType="userD"/>
                  <dgm:constr type="ctrX" for="ch" forName="dotArrow1" refType="w" fact="0.4221"/>
                  <dgm:constr type="ctrY" for="ch" forName="dotArrow1" refType="h" fact="0.0635"/>
                  <dgm:constr type="w" for="ch" forName="dotArrow1" refType="userD"/>
                  <dgm:constr type="h" for="ch" forName="dotArrow1" refType="userD"/>
                  <dgm:constr type="ctrX" for="ch" forName="dotArrow2" refType="w" fact="0.4049"/>
                  <dgm:constr type="ctrY" for="ch" forName="dotArrow2" refType="h" fact="0.0448"/>
                  <dgm:constr type="w" for="ch" forName="dotArrow2" refType="userD"/>
                  <dgm:constr type="h" for="ch" forName="dotArrow2" refType="userD"/>
                  <dgm:constr type="ctrX" for="ch" forName="dotArrow3" refType="w" fact="0.3877"/>
                  <dgm:constr type="ctrY" for="ch" forName="dotArrow3" refType="h" fact="0.026"/>
                  <dgm:constr type="w" for="ch" forName="dotArrow3" refType="userD"/>
                  <dgm:constr type="h" for="ch" forName="dotArrow3" refType="userD"/>
                  <dgm:constr type="ctrX" for="ch" forName="dotArrow4" refType="w" fact="0.3705"/>
                  <dgm:constr type="ctrY" for="ch" forName="dotArrow4" refType="h" fact="0.0448"/>
                  <dgm:constr type="w" for="ch" forName="dotArrow4" refType="userD"/>
                  <dgm:constr type="h" for="ch" forName="dotArrow4" refType="userD"/>
                  <dgm:constr type="ctrX" for="ch" forName="dotArrow5" refType="w" fact="0.3533"/>
                  <dgm:constr type="ctrY" for="ch" forName="dotArrow5" refType="h" fact="0.0635"/>
                  <dgm:constr type="w" for="ch" forName="dotArrow5" refType="userD"/>
                  <dgm:constr type="h" for="ch" forName="dotArrow5" refType="userD"/>
                  <dgm:constr type="ctrX" for="ch" forName="dotArrow6" refType="w" fact="0.3877"/>
                  <dgm:constr type="ctrY" for="ch" forName="dotArrow6" refType="h" fact="0.0656"/>
                  <dgm:constr type="w" for="ch" forName="dotArrow6" refType="userD"/>
                  <dgm:constr type="h" for="ch" forName="dotArrow6" refType="userD"/>
                  <dgm:constr type="ctrX" for="ch" forName="dotArrow7" refType="w" fact="0.3877"/>
                  <dgm:constr type="ctrY" for="ch" forName="dotArrow7" refType="h" fact="0.1052"/>
                  <dgm:constr type="w" for="ch" forName="dotArrow7" refType="userD"/>
                  <dgm:constr type="h" for="ch" forName="dotArrow7" refType="userD"/>
                  <dgm:constr type="r" for="ch" forName="parTx1" refType="w" fact="0.8254"/>
                  <dgm:constr type="t" for="ch" forName="parTx1" refType="h" fact="0.9304"/>
                  <dgm:constr type="w" for="ch" forName="parTx1" refType="w" fact="0.2544"/>
                  <dgm:constr type="h" for="ch" forName="parTx1" refType="h" fact="0.0962"/>
                  <dgm:constr type="ctrX" for="ch" forName="picture1" refType="w" fact="0.8369"/>
                  <dgm:constr type="ctrY" for="ch" forName="picture1" refType="h" fact="0.9169"/>
                  <dgm:constr type="w" for="ch" forName="picture1" refType="w" fact="0.118"/>
                  <dgm:constr type="h" for="ch" forName="picture1" refType="h" fact="0.1663"/>
                  <dgm:constr type="r" for="ch" forName="desTx1" refType="l" refFor="ch" refForName="parTx1"/>
                  <dgm:constr type="l" for="ch" forName="desTx1"/>
                  <dgm:constr type="t" for="ch" forName="desTx1" refType="t" refFor="ch" refForName="parTx1"/>
                  <dgm:constr type="h" for="ch" forName="desTx1" refType="h" refFor="ch" refForName="parTx1"/>
                  <dgm:constr type="r" for="ch" forName="parTx2" refType="w" fact="0.6018"/>
                  <dgm:constr type="t" for="ch" forName="parTx2" refType="h" fact="0.8167"/>
                  <dgm:constr type="w" for="ch" forName="parTx2" refType="w" fact="0.2544"/>
                  <dgm:constr type="h" for="ch" forName="parTx2" refType="h" fact="0.0962"/>
                  <dgm:constr type="ctrX" for="ch" forName="picture2" refType="w" fact="0.6134"/>
                  <dgm:constr type="ctrY" for="ch" forName="picture2" refType="h" fact="0.8032"/>
                  <dgm:constr type="w" for="ch" forName="picture2" refType="w" fact="0.118"/>
                  <dgm:constr type="h" for="ch" forName="picture2" refType="h" fact="0.1663"/>
                  <dgm:constr type="r" for="ch" forName="desTx2" refType="l" refFor="ch" refForName="parTx2"/>
                  <dgm:constr type="l" for="ch" forName="desTx2"/>
                  <dgm:constr type="t" for="ch" forName="desTx2" refType="t" refFor="ch" refForName="parTx2"/>
                  <dgm:constr type="h" for="ch" forName="desTx2" refType="h" refFor="ch" refForName="parTx2"/>
                  <dgm:constr type="r" for="ch" forName="parTx3" refType="w" fact="0.4806"/>
                  <dgm:constr type="t" for="ch" forName="parTx3" refType="h" fact="0.6524"/>
                  <dgm:constr type="w" for="ch" forName="parTx3" refType="w" fact="0.2544"/>
                  <dgm:constr type="h" for="ch" forName="parTx3" refType="h" fact="0.0962"/>
                  <dgm:constr type="ctrX" for="ch" forName="picture3" refType="w" fact="0.4922"/>
                  <dgm:constr type="ctrY" for="ch" forName="picture3" refType="h" fact="0.6389"/>
                  <dgm:constr type="w" for="ch" forName="picture3" refType="w" fact="0.118"/>
                  <dgm:constr type="h" for="ch" forName="picture3" refType="h" fact="0.1663"/>
                  <dgm:constr type="r" for="ch" forName="desTx3" refType="l" refFor="ch" refForName="parTx3"/>
                  <dgm:constr type="l" for="ch" forName="desTx3"/>
                  <dgm:constr type="t" for="ch" forName="desTx3" refType="t" refFor="ch" refForName="parTx3"/>
                  <dgm:constr type="h" for="ch" forName="desTx3" refType="h" refFor="ch" refForName="parTx3"/>
                  <dgm:constr type="r" for="ch" forName="parTx4" refType="w" fact="0.4173"/>
                  <dgm:constr type="t" for="ch" forName="parTx4" refType="h" fact="0.4412"/>
                  <dgm:constr type="w" for="ch" forName="parTx4" refType="w" fact="0.2544"/>
                  <dgm:constr type="h" for="ch" forName="parTx4" refType="h" fact="0.0962"/>
                  <dgm:constr type="ctrX" for="ch" forName="picture4" refType="w" fact="0.4288"/>
                  <dgm:constr type="ctrY" for="ch" forName="picture4" refType="h" fact="0.4277"/>
                  <dgm:constr type="w" for="ch" forName="picture4" refType="w" fact="0.118"/>
                  <dgm:constr type="h" for="ch" forName="picture4" refType="h" fact="0.1663"/>
                  <dgm:constr type="r" for="ch" forName="desTx4" refType="l" refFor="ch" refForName="parTx4"/>
                  <dgm:constr type="l" for="ch" forName="desTx4"/>
                  <dgm:constr type="t" for="ch" forName="desTx4" refType="t" refFor="ch" refForName="parTx4"/>
                  <dgm:constr type="h" for="ch" forName="desTx4" refType="h" refFor="ch" refForName="parTx4"/>
                  <dgm:constr type="r" for="ch" forName="parTx5" refType="w" fact="0.382"/>
                  <dgm:constr type="t" for="ch" forName="parTx5" refType="h" fact="0.2262"/>
                  <dgm:constr type="w" for="ch" forName="parTx5" refType="w" fact="0.2544"/>
                  <dgm:constr type="h" for="ch" forName="parTx5" refType="h" fact="0.0962"/>
                  <dgm:constr type="ctrX" for="ch" forName="picture5" refType="w" fact="0.3936"/>
                  <dgm:constr type="ctrY" for="ch" forName="picture5" refType="h" fact="0.2127"/>
                  <dgm:constr type="w" for="ch" forName="picture5" refType="w" fact="0.118"/>
                  <dgm:constr type="h" for="ch" forName="picture5" refType="h" fact="0.1663"/>
                  <dgm:constr type="r" for="ch" forName="desTx5" refType="l" refFor="ch" refForName="parTx5"/>
                  <dgm:constr type="l" for="ch" forName="desTx5"/>
                  <dgm:constr type="t" for="ch" forName="desTx5" refType="t" refFor="ch" refForName="parTx5"/>
                  <dgm:constr type="h" for="ch" forName="desTx5" refType="h" refFor="ch" refForName="parTx5"/>
                </dgm:constrLst>
              </dgm:if>
              <dgm:else name="Name51">
                <dgm:alg type="composite">
                  <dgm:param type="ar" val="1.1643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primFontSz" for="ch" forName="parTx5" refType="primFontSz" refFor="ch" refForName="parTx1" op="equ"/>
                  <dgm:constr type="userD" refType="w" fact="0.0143"/>
                  <dgm:constr type="ctrX" for="ch" forName="dot1" refType="w" fact="0.6049"/>
                  <dgm:constr type="ctrY" for="ch" forName="dot1" refType="h" fact="0.8674"/>
                  <dgm:constr type="w" for="ch" forName="dot1" refType="userD"/>
                  <dgm:constr type="h" for="ch" forName="dot1" refType="userD"/>
                  <dgm:constr type="ctrX" for="ch" forName="dot2" refType="w" fact="0.6366"/>
                  <dgm:constr type="ctrY" for="ch" forName="dot2" refType="h" fact="0.8824"/>
                  <dgm:constr type="w" for="ch" forName="dot2" refType="userD"/>
                  <dgm:constr type="h" for="ch" forName="dot2" refType="userD"/>
                  <dgm:constr type="ctrX" for="ch" forName="dot3" refType="w" fact="0.669"/>
                  <dgm:constr type="ctrY" for="ch" forName="dot3" refType="h" fact="0.8948"/>
                  <dgm:constr type="w" for="ch" forName="dot3" refType="userD"/>
                  <dgm:constr type="h" for="ch" forName="dot3" refType="userD"/>
                  <dgm:constr type="ctrX" for="ch" forName="dot4" refType="w" fact="0.7019"/>
                  <dgm:constr type="ctrY" for="ch" forName="dot4" refType="h" fact="0.9044"/>
                  <dgm:constr type="w" for="ch" forName="dot4" refType="userD"/>
                  <dgm:constr type="h" for="ch" forName="dot4" refType="userD"/>
                  <dgm:constr type="ctrX" for="ch" forName="dot5" refType="w" fact="0.4319"/>
                  <dgm:constr type="ctrY" for="ch" forName="dot5" refType="h" fact="0.7222"/>
                  <dgm:constr type="w" for="ch" forName="dot5" refType="userD"/>
                  <dgm:constr type="h" for="ch" forName="dot5" refType="userD"/>
                  <dgm:constr type="ctrX" for="ch" forName="dot6" refType="w" fact="0.457"/>
                  <dgm:constr type="ctrY" for="ch" forName="dot6" refType="h" fact="0.7518"/>
                  <dgm:constr type="w" for="ch" forName="dot6" refType="userD"/>
                  <dgm:constr type="h" for="ch" forName="dot6" refType="userD"/>
                  <dgm:constr type="ctrX" for="ch" forName="dot7" refType="w" fact="0.328"/>
                  <dgm:constr type="ctrY" for="ch" forName="dot7" refType="h" fact="0.5422"/>
                  <dgm:constr type="w" for="ch" forName="dot7" refType="userD"/>
                  <dgm:constr type="h" for="ch" forName="dot7" refType="userD"/>
                  <dgm:constr type="ctrX" for="ch" forName="dot8" refType="w" fact="0.2722"/>
                  <dgm:constr type="ctrY" for="ch" forName="dot8" refType="h" fact="0.3229"/>
                  <dgm:constr type="w" for="ch" forName="dot8" refType="userD"/>
                  <dgm:constr type="h" for="ch" forName="dot8" refType="userD"/>
                  <dgm:constr type="ctrX" for="ch" forName="dotArrow1" refType="w" fact="0.3001"/>
                  <dgm:constr type="ctrY" for="ch" forName="dotArrow1" refType="h" fact="0.0635"/>
                  <dgm:constr type="w" for="ch" forName="dotArrow1" refType="userD"/>
                  <dgm:constr type="h" for="ch" forName="dotArrow1" refType="userD"/>
                  <dgm:constr type="ctrX" for="ch" forName="dotArrow2" refType="w" fact="0.2793"/>
                  <dgm:constr type="ctrY" for="ch" forName="dotArrow2" refType="h" fact="0.0448"/>
                  <dgm:constr type="w" for="ch" forName="dotArrow2" refType="userD"/>
                  <dgm:constr type="h" for="ch" forName="dotArrow2" refType="userD"/>
                  <dgm:constr type="ctrX" for="ch" forName="dotArrow3" refType="w" fact="0.2585"/>
                  <dgm:constr type="ctrY" for="ch" forName="dotArrow3" refType="h" fact="0.026"/>
                  <dgm:constr type="w" for="ch" forName="dotArrow3" refType="userD"/>
                  <dgm:constr type="h" for="ch" forName="dotArrow3" refType="userD"/>
                  <dgm:constr type="ctrX" for="ch" forName="dotArrow4" refType="w" fact="0.2376"/>
                  <dgm:constr type="ctrY" for="ch" forName="dotArrow4" refType="h" fact="0.0448"/>
                  <dgm:constr type="w" for="ch" forName="dotArrow4" refType="userD"/>
                  <dgm:constr type="h" for="ch" forName="dotArrow4" refType="userD"/>
                  <dgm:constr type="ctrX" for="ch" forName="dotArrow5" refType="w" fact="0.2168"/>
                  <dgm:constr type="ctrY" for="ch" forName="dotArrow5" refType="h" fact="0.0635"/>
                  <dgm:constr type="w" for="ch" forName="dotArrow5" refType="userD"/>
                  <dgm:constr type="h" for="ch" forName="dotArrow5" refType="userD"/>
                  <dgm:constr type="ctrX" for="ch" forName="dotArrow6" refType="w" fact="0.2585"/>
                  <dgm:constr type="ctrY" for="ch" forName="dotArrow6" refType="h" fact="0.0656"/>
                  <dgm:constr type="w" for="ch" forName="dotArrow6" refType="userD"/>
                  <dgm:constr type="h" for="ch" forName="dotArrow6" refType="userD"/>
                  <dgm:constr type="ctrX" for="ch" forName="dotArrow7" refType="w" fact="0.2585"/>
                  <dgm:constr type="ctrY" for="ch" forName="dotArrow7" refType="h" fact="0.1052"/>
                  <dgm:constr type="w" for="ch" forName="dotArrow7" refType="userD"/>
                  <dgm:constr type="h" for="ch" forName="dotArrow7" refType="userD"/>
                  <dgm:constr type="r" for="ch" forName="parTx1" refType="w" fact="0.7885"/>
                  <dgm:constr type="t" for="ch" forName="parTx1" refType="h" fact="0.928"/>
                  <dgm:constr type="w" for="ch" forName="parTx1" refType="w" fact="0.3081"/>
                  <dgm:constr type="h" for="ch" forName="parTx1" refType="h" fact="0.0962"/>
                  <dgm:constr type="ctrX" for="ch" forName="picture1" refType="w" fact="0.8025"/>
                  <dgm:constr type="ctrY" for="ch" forName="picture1" refType="h" fact="0.9169"/>
                  <dgm:constr type="w" for="ch" forName="picture1" refType="w" fact="0.1429"/>
                  <dgm:constr type="h" for="ch" forName="picture1" refType="h" fact="0.1663"/>
                  <dgm:constr type="r" for="ch" forName="parTx2" refType="w" fact="0.5178"/>
                  <dgm:constr type="t" for="ch" forName="parTx2" refType="h" fact="0.8143"/>
                  <dgm:constr type="w" for="ch" forName="parTx2" refType="w" fact="0.3081"/>
                  <dgm:constr type="h" for="ch" forName="parTx2" refType="h" fact="0.0962"/>
                  <dgm:constr type="ctrX" for="ch" forName="picture2" refType="w" fact="0.5318"/>
                  <dgm:constr type="ctrY" for="ch" forName="picture2" refType="h" fact="0.8032"/>
                  <dgm:constr type="w" for="ch" forName="picture2" refType="w" fact="0.1429"/>
                  <dgm:constr type="h" for="ch" forName="picture2" refType="h" fact="0.1663"/>
                  <dgm:constr type="r" for="ch" forName="parTx3" refType="w" fact="0.371"/>
                  <dgm:constr type="t" for="ch" forName="parTx3" refType="h" fact="0.65"/>
                  <dgm:constr type="w" for="ch" forName="parTx3" refType="w" fact="0.3081"/>
                  <dgm:constr type="h" for="ch" forName="parTx3" refType="h" fact="0.0962"/>
                  <dgm:constr type="ctrX" for="ch" forName="picture3" refType="w" fact="0.385"/>
                  <dgm:constr type="ctrY" for="ch" forName="picture3" refType="h" fact="0.6389"/>
                  <dgm:constr type="w" for="ch" forName="picture3" refType="w" fact="0.1429"/>
                  <dgm:constr type="h" for="ch" forName="picture3" refType="h" fact="0.1663"/>
                  <dgm:constr type="r" for="ch" forName="parTx4" refType="w" fact="0.2943"/>
                  <dgm:constr type="t" for="ch" forName="parTx4" refType="h" fact="0.4388"/>
                  <dgm:constr type="w" for="ch" forName="parTx4" refType="w" fact="0.3081"/>
                  <dgm:constr type="h" for="ch" forName="parTx4" refType="h" fact="0.0962"/>
                  <dgm:constr type="ctrX" for="ch" forName="picture4" refType="w" fact="0.3083"/>
                  <dgm:constr type="ctrY" for="ch" forName="picture4" refType="h" fact="0.4277"/>
                  <dgm:constr type="w" for="ch" forName="picture4" refType="w" fact="0.1429"/>
                  <dgm:constr type="h" for="ch" forName="picture4" refType="h" fact="0.1663"/>
                  <dgm:constr type="r" for="ch" forName="parTx5" refType="w" fact="0.2516"/>
                  <dgm:constr type="t" for="ch" forName="parTx5" refType="h" fact="0.2238"/>
                  <dgm:constr type="w" for="ch" forName="parTx5" refType="w" fact="0.3081"/>
                  <dgm:constr type="h" for="ch" forName="parTx5" refType="h" fact="0.0962"/>
                  <dgm:constr type="ctrX" for="ch" forName="picture5" refType="w" fact="0.2656"/>
                  <dgm:constr type="ctrY" for="ch" forName="picture5" refType="h" fact="0.2127"/>
                  <dgm:constr type="w" for="ch" forName="picture5" refType="w" fact="0.1429"/>
                  <dgm:constr type="h" for="ch" forName="picture5" refType="h" fact="0.1663"/>
                </dgm:constrLst>
              </dgm:else>
            </dgm:choose>
          </dgm:else>
        </dgm:choose>
      </dgm:if>
      <dgm:if name="Name52" axis="ch" ptType="node" func="cnt" op="equ" val="6">
        <dgm:choose name="Name53">
          <dgm:if name="Name54" func="var" arg="dir" op="equ" val="norm">
            <dgm:choose name="Name55">
              <dgm:if name="Name56" axis="des" func="maxDepth" op="gt" val="1">
                <dgm:alg type="composite">
                  <dgm:param type="ar" val="1.33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primFontSz" for="ch" forName="parTx5" refType="primFontSz" refFor="ch" refForName="parTx1" op="equ"/>
                  <dgm:constr type="primFontSz" for="ch" forName="parTx6" refType="primFontSz" refFor="ch" refForName="parTx1" op="equ"/>
                  <dgm:constr type="primFontSz" for="ch" forName="desTx1" op="equ" val="65"/>
                  <dgm:constr type="primFontSz" for="ch" forName="desTx2" refType="primFontSz" refFor="ch" refForName="desTx1" op="equ"/>
                  <dgm:constr type="primFontSz" for="ch" forName="desTx3" refType="primFontSz" refFor="ch" refForName="desTx1" op="equ"/>
                  <dgm:constr type="primFontSz" for="ch" forName="desTx4" refType="primFontSz" refFor="ch" refForName="desTx1" op="equ"/>
                  <dgm:constr type="primFontSz" for="ch" forName="desTx5" refType="primFontSz" refFor="ch" refForName="desTx1" op="equ"/>
                  <dgm:constr type="primFontSz" for="ch" forName="desTx6" refType="primFontSz" refFor="ch" refForName="desTx1" op="equ"/>
                  <dgm:constr type="userD" refType="w" fact="0.0105"/>
                  <dgm:constr type="ctrX" for="ch" forName="dot1" refType="w" fact="0.3608"/>
                  <dgm:constr type="ctrY" for="ch" forName="dot1" refType="h" fact="0.8839"/>
                  <dgm:constr type="w" for="ch" forName="dot1" refType="userD"/>
                  <dgm:constr type="h" for="ch" forName="dot1" refType="userD"/>
                  <dgm:constr type="ctrX" for="ch" forName="dot2" refType="w" fact="0.3384"/>
                  <dgm:constr type="ctrY" for="ch" forName="dot2" refType="h" fact="0.8967"/>
                  <dgm:constr type="w" for="ch" forName="dot2" refType="userD"/>
                  <dgm:constr type="h" for="ch" forName="dot2" refType="userD"/>
                  <dgm:constr type="ctrX" for="ch" forName="dot3" refType="w" fact="0.3155"/>
                  <dgm:constr type="ctrY" for="ch" forName="dot3" refType="h" fact="0.9076"/>
                  <dgm:constr type="w" for="ch" forName="dot3" refType="userD"/>
                  <dgm:constr type="h" for="ch" forName="dot3" refType="userD"/>
                  <dgm:constr type="ctrX" for="ch" forName="dot4" refType="w" fact="0.2923"/>
                  <dgm:constr type="ctrY" for="ch" forName="dot4" refType="h" fact="0.9165"/>
                  <dgm:constr type="w" for="ch" forName="dot4" refType="userD"/>
                  <dgm:constr type="h" for="ch" forName="dot4" refType="userD"/>
                  <dgm:constr type="ctrX" for="ch" forName="dot5" refType="w" fact="0.2688"/>
                  <dgm:constr type="ctrY" for="ch" forName="dot5" refType="h" fact="0.9234"/>
                  <dgm:constr type="w" for="ch" forName="dot5" refType="userD"/>
                  <dgm:constr type="h" for="ch" forName="dot5" refType="userD"/>
                  <dgm:constr type="ctrX" for="ch" forName="dot6" refType="w" fact="0.4883"/>
                  <dgm:constr type="ctrY" for="ch" forName="dot6" refType="h" fact="0.764"/>
                  <dgm:constr type="w" for="ch" forName="dot6" refType="userD"/>
                  <dgm:constr type="h" for="ch" forName="dot6" refType="userD"/>
                  <dgm:constr type="ctrX" for="ch" forName="dot7" refType="w" fact="0.4695"/>
                  <dgm:constr type="ctrY" for="ch" forName="dot7" refType="h" fact="0.7878"/>
                  <dgm:constr type="w" for="ch" forName="dot7" refType="userD"/>
                  <dgm:constr type="h" for="ch" forName="dot7" refType="userD"/>
                  <dgm:constr type="ctrX" for="ch" forName="dot8" refType="w" fact="0.5696"/>
                  <dgm:constr type="ctrY" for="ch" forName="dot8" refType="h" fact="0.6227"/>
                  <dgm:constr type="w" for="ch" forName="dot8" refType="userD"/>
                  <dgm:constr type="h" for="ch" forName="dot8" refType="userD"/>
                  <dgm:constr type="ctrX" for="ch" forName="dot9" refType="w" fact="0.6247"/>
                  <dgm:constr type="ctrY" for="ch" forName="dot9" refType="h" fact="0.4556"/>
                  <dgm:constr type="w" for="ch" forName="dot9" refType="userD"/>
                  <dgm:constr type="h" for="ch" forName="dot9" refType="userD"/>
                  <dgm:constr type="ctrX" for="ch" forName="dot10" refType="w" fact="0.6509"/>
                  <dgm:constr type="ctrY" for="ch" forName="dot10" refType="h" fact="0.2816"/>
                  <dgm:constr type="w" for="ch" forName="dot10" refType="userD"/>
                  <dgm:constr type="h" for="ch" forName="dot10" refType="userD"/>
                  <dgm:constr type="ctrX" for="ch" forName="dotArrow1" refType="w" fact="0.6281"/>
                  <dgm:constr type="ctrY" for="ch" forName="dotArrow1" refType="h" fact="0.0748"/>
                  <dgm:constr type="w" for="ch" forName="dotArrow1" refType="userD"/>
                  <dgm:constr type="h" for="ch" forName="dotArrow1" refType="userD"/>
                  <dgm:constr type="ctrX" for="ch" forName="dotArrow2" refType="w" fact="0.6437"/>
                  <dgm:constr type="ctrY" for="ch" forName="dotArrow2" refType="h" fact="0.0581"/>
                  <dgm:constr type="w" for="ch" forName="dotArrow2" refType="userD"/>
                  <dgm:constr type="h" for="ch" forName="dotArrow2" refType="userD"/>
                  <dgm:constr type="ctrX" for="ch" forName="dotArrow3" refType="w" fact="0.6593"/>
                  <dgm:constr type="ctrY" for="ch" forName="dotArrow3" refType="h" fact="0.0414"/>
                  <dgm:constr type="w" for="ch" forName="dotArrow3" refType="userD"/>
                  <dgm:constr type="h" for="ch" forName="dotArrow3" refType="userD"/>
                  <dgm:constr type="ctrX" for="ch" forName="dotArrow4" refType="w" fact="0.675"/>
                  <dgm:constr type="ctrY" for="ch" forName="dotArrow4" refType="h" fact="0.0581"/>
                  <dgm:constr type="w" for="ch" forName="dotArrow4" refType="userD"/>
                  <dgm:constr type="h" for="ch" forName="dotArrow4" refType="userD"/>
                  <dgm:constr type="ctrX" for="ch" forName="dotArrow5" refType="w" fact="0.6906"/>
                  <dgm:constr type="ctrY" for="ch" forName="dotArrow5" refType="h" fact="0.0748"/>
                  <dgm:constr type="w" for="ch" forName="dotArrow5" refType="userD"/>
                  <dgm:constr type="h" for="ch" forName="dotArrow5" refType="userD"/>
                  <dgm:constr type="ctrX" for="ch" forName="dotArrow6" refType="w" fact="0.6593"/>
                  <dgm:constr type="ctrY" for="ch" forName="dotArrow6" refType="h" fact="0.0766"/>
                  <dgm:constr type="w" for="ch" forName="dotArrow6" refType="userD"/>
                  <dgm:constr type="h" for="ch" forName="dotArrow6" refType="userD"/>
                  <dgm:constr type="ctrX" for="ch" forName="dotArrow7" refType="w" fact="0.6593"/>
                  <dgm:constr type="ctrY" for="ch" forName="dotArrow7" refType="h" fact="0.1118"/>
                  <dgm:constr type="w" for="ch" forName="dotArrow7" refType="userD"/>
                  <dgm:constr type="h" for="ch" forName="dotArrow7" refType="userD"/>
                  <dgm:constr type="l" for="ch" forName="parTx1" refType="w" fact="0.2091"/>
                  <dgm:constr type="t" for="ch" forName="parTx1" refType="h" fact="0.9433"/>
                  <dgm:constr type="w" for="ch" forName="parTx1" refType="w" fact="0.2275"/>
                  <dgm:constr type="h" for="ch" forName="parTx1" refType="h" fact="0.0811"/>
                  <dgm:constr type="ctrX" for="ch" forName="picture1" refType="w" fact="0.1988"/>
                  <dgm:constr type="ctrY" for="ch" forName="picture1" refType="h" fact="0.9322"/>
                  <dgm:constr type="w" for="ch" forName="picture1" refType="w" fact="0.1055"/>
                  <dgm:constr type="h" for="ch" forName="picture1" refType="h" fact="0.1403"/>
                  <dgm:constr type="l" for="ch" forName="desTx1" refType="r" refFor="ch" refForName="parTx1"/>
                  <dgm:constr type="r" for="ch" forName="desTx1" refType="w"/>
                  <dgm:constr type="t" for="ch" forName="desTx1" refType="t" refFor="ch" refForName="parTx1"/>
                  <dgm:constr type="h" for="ch" forName="desTx1" refType="h" refFor="ch" refForName="parTx1"/>
                  <dgm:constr type="l" for="ch" forName="parTx2" refType="w" fact="0.4273"/>
                  <dgm:constr type="t" for="ch" forName="parTx2" refType="h" fact="0.8468"/>
                  <dgm:constr type="w" for="ch" forName="parTx2" refType="w" fact="0.2275"/>
                  <dgm:constr type="h" for="ch" forName="parTx2" refType="h" fact="0.0811"/>
                  <dgm:constr type="ctrX" for="ch" forName="picture2" refType="w" fact="0.4169"/>
                  <dgm:constr type="ctrY" for="ch" forName="picture2" refType="h" fact="0.8357"/>
                  <dgm:constr type="w" for="ch" forName="picture2" refType="w" fact="0.1055"/>
                  <dgm:constr type="h" for="ch" forName="picture2" refType="h" fact="0.1403"/>
                  <dgm:constr type="l" for="ch" forName="desTx2" refType="r" refFor="ch" refForName="parTx2"/>
                  <dgm:constr type="r" for="ch" forName="desTx2" refType="w"/>
                  <dgm:constr type="t" for="ch" forName="desTx2" refType="t" refFor="ch" refForName="parTx2"/>
                  <dgm:constr type="h" for="ch" forName="desTx2" refType="h" refFor="ch" refForName="parTx2"/>
                  <dgm:constr type="l" for="ch" forName="parTx3" refType="w" fact="0.5349"/>
                  <dgm:constr type="t" for="ch" forName="parTx3" refType="h" fact="0.7023"/>
                  <dgm:constr type="w" for="ch" forName="parTx3" refType="w" fact="0.2275"/>
                  <dgm:constr type="h" for="ch" forName="parTx3" refType="h" fact="0.0811"/>
                  <dgm:constr type="ctrX" for="ch" forName="picture3" refType="w" fact="0.5245"/>
                  <dgm:constr type="ctrY" for="ch" forName="picture3" refType="h" fact="0.6912"/>
                  <dgm:constr type="w" for="ch" forName="picture3" refType="w" fact="0.1055"/>
                  <dgm:constr type="h" for="ch" forName="picture3" refType="h" fact="0.1403"/>
                  <dgm:constr type="l" for="ch" forName="desTx3" refType="r" refFor="ch" refForName="parTx3"/>
                  <dgm:constr type="r" for="ch" forName="desTx3" refType="w"/>
                  <dgm:constr type="t" for="ch" forName="desTx3" refType="t" refFor="ch" refForName="parTx3"/>
                  <dgm:constr type="h" for="ch" forName="desTx3" refType="h" refFor="ch" refForName="parTx3"/>
                  <dgm:constr type="l" for="ch" forName="parTx4" refType="w" fact="0.5998"/>
                  <dgm:constr type="t" for="ch" forName="parTx4" refType="h" fact="0.5441"/>
                  <dgm:constr type="w" for="ch" forName="parTx4" refType="w" fact="0.2275"/>
                  <dgm:constr type="h" for="ch" forName="parTx4" refType="h" fact="0.0811"/>
                  <dgm:constr type="ctrX" for="ch" forName="picture4" refType="w" fact="0.5894"/>
                  <dgm:constr type="ctrY" for="ch" forName="picture4" refType="h" fact="0.533"/>
                  <dgm:constr type="w" for="ch" forName="picture4" refType="w" fact="0.1055"/>
                  <dgm:constr type="h" for="ch" forName="picture4" refType="h" fact="0.1403"/>
                  <dgm:constr type="l" for="ch" forName="desTx4" refType="r" refFor="ch" refForName="parTx4"/>
                  <dgm:constr type="r" for="ch" forName="desTx4" refType="w"/>
                  <dgm:constr type="t" for="ch" forName="desTx4" refType="t" refFor="ch" refForName="parTx4"/>
                  <dgm:constr type="h" for="ch" forName="desTx4" refType="h" refFor="ch" refForName="parTx4"/>
                  <dgm:constr type="l" for="ch" forName="parTx5" refType="w" fact="0.6416"/>
                  <dgm:constr type="t" for="ch" forName="parTx5" refType="h" fact="0.3737"/>
                  <dgm:constr type="w" for="ch" forName="parTx5" refType="w" fact="0.2275"/>
                  <dgm:constr type="h" for="ch" forName="parTx5" refType="h" fact="0.0811"/>
                  <dgm:constr type="ctrX" for="ch" forName="picture5" refType="w" fact="0.6313"/>
                  <dgm:constr type="ctrY" for="ch" forName="picture5" refType="h" fact="0.3626"/>
                  <dgm:constr type="w" for="ch" forName="picture5" refType="w" fact="0.1055"/>
                  <dgm:constr type="h" for="ch" forName="picture5" refType="h" fact="0.1403"/>
                  <dgm:constr type="l" for="ch" forName="desTx5" refType="r" refFor="ch" refForName="parTx5"/>
                  <dgm:constr type="r" for="ch" forName="desTx5" refType="w"/>
                  <dgm:constr type="t" for="ch" forName="desTx5" refType="t" refFor="ch" refForName="parTx5"/>
                  <dgm:constr type="h" for="ch" forName="desTx5" refType="h" refFor="ch" refForName="parTx5"/>
                  <dgm:constr type="l" for="ch" forName="parTx6" refType="w" fact="0.6644"/>
                  <dgm:constr type="t" for="ch" forName="parTx6" refType="h" fact="0.2061"/>
                  <dgm:constr type="w" for="ch" forName="parTx6" refType="w" fact="0.2275"/>
                  <dgm:constr type="h" for="ch" forName="parTx6" refType="h" fact="0.0811"/>
                  <dgm:constr type="ctrX" for="ch" forName="picture6" refType="w" fact="0.6541"/>
                  <dgm:constr type="ctrY" for="ch" forName="picture6" refType="h" fact="0.195"/>
                  <dgm:constr type="w" for="ch" forName="picture6" refType="w" fact="0.1055"/>
                  <dgm:constr type="h" for="ch" forName="picture6" refType="h" fact="0.1403"/>
                  <dgm:constr type="l" for="ch" forName="desTx6" refType="r" refFor="ch" refForName="parTx6"/>
                  <dgm:constr type="r" for="ch" forName="desTx6" refType="w"/>
                  <dgm:constr type="t" for="ch" forName="desTx6" refType="t" refFor="ch" refForName="parTx6"/>
                  <dgm:constr type="h" for="ch" forName="desTx6" refType="h" refFor="ch" refForName="parTx6"/>
                </dgm:constrLst>
              </dgm:if>
              <dgm:else name="Name57">
                <dgm:alg type="composite">
                  <dgm:param type="ar" val="1.1223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primFontSz" for="ch" forName="parTx5" refType="primFontSz" refFor="ch" refForName="parTx1" op="equ"/>
                  <dgm:constr type="primFontSz" for="ch" forName="parTx6" refType="primFontSz" refFor="ch" refForName="parTx1" op="equ"/>
                  <dgm:constr type="userD" refType="w" fact="0.0125"/>
                  <dgm:constr type="ctrX" for="ch" forName="dot1" refType="w" fact="0.4276"/>
                  <dgm:constr type="ctrY" for="ch" forName="dot1" refType="h" fact="0.8839"/>
                  <dgm:constr type="w" for="ch" forName="dot1" refType="userD"/>
                  <dgm:constr type="h" for="ch" forName="dot1" refType="userD"/>
                  <dgm:constr type="ctrX" for="ch" forName="dot2" refType="w" fact="0.401"/>
                  <dgm:constr type="ctrY" for="ch" forName="dot2" refType="h" fact="0.8967"/>
                  <dgm:constr type="w" for="ch" forName="dot2" refType="userD"/>
                  <dgm:constr type="h" for="ch" forName="dot2" refType="userD"/>
                  <dgm:constr type="ctrX" for="ch" forName="dot3" refType="w" fact="0.3739"/>
                  <dgm:constr type="ctrY" for="ch" forName="dot3" refType="h" fact="0.9076"/>
                  <dgm:constr type="w" for="ch" forName="dot3" refType="userD"/>
                  <dgm:constr type="h" for="ch" forName="dot3" refType="userD"/>
                  <dgm:constr type="ctrX" for="ch" forName="dot4" refType="w" fact="0.3464"/>
                  <dgm:constr type="ctrY" for="ch" forName="dot4" refType="h" fact="0.9165"/>
                  <dgm:constr type="w" for="ch" forName="dot4" refType="userD"/>
                  <dgm:constr type="h" for="ch" forName="dot4" refType="userD"/>
                  <dgm:constr type="ctrX" for="ch" forName="dot5" refType="w" fact="0.3186"/>
                  <dgm:constr type="ctrY" for="ch" forName="dot5" refType="h" fact="0.9234"/>
                  <dgm:constr type="w" for="ch" forName="dot5" refType="userD"/>
                  <dgm:constr type="h" for="ch" forName="dot5" refType="userD"/>
                  <dgm:constr type="ctrX" for="ch" forName="dot6" refType="w" fact="0.5786"/>
                  <dgm:constr type="ctrY" for="ch" forName="dot6" refType="h" fact="0.764"/>
                  <dgm:constr type="w" for="ch" forName="dot6" refType="userD"/>
                  <dgm:constr type="h" for="ch" forName="dot6" refType="userD"/>
                  <dgm:constr type="ctrX" for="ch" forName="dot7" refType="w" fact="0.5564"/>
                  <dgm:constr type="ctrY" for="ch" forName="dot7" refType="h" fact="0.7878"/>
                  <dgm:constr type="w" for="ch" forName="dot7" refType="userD"/>
                  <dgm:constr type="h" for="ch" forName="dot7" refType="userD"/>
                  <dgm:constr type="ctrX" for="ch" forName="dot8" refType="w" fact="0.675"/>
                  <dgm:constr type="ctrY" for="ch" forName="dot8" refType="h" fact="0.6227"/>
                  <dgm:constr type="w" for="ch" forName="dot8" refType="userD"/>
                  <dgm:constr type="h" for="ch" forName="dot8" refType="userD"/>
                  <dgm:constr type="ctrX" for="ch" forName="dot9" refType="w" fact="0.7403"/>
                  <dgm:constr type="ctrY" for="ch" forName="dot9" refType="h" fact="0.4556"/>
                  <dgm:constr type="w" for="ch" forName="dot9" refType="userD"/>
                  <dgm:constr type="h" for="ch" forName="dot9" refType="userD"/>
                  <dgm:constr type="ctrX" for="ch" forName="dot10" refType="w" fact="0.7714"/>
                  <dgm:constr type="ctrY" for="ch" forName="dot10" refType="h" fact="0.2816"/>
                  <dgm:constr type="w" for="ch" forName="dot10" refType="userD"/>
                  <dgm:constr type="h" for="ch" forName="dot10" refType="userD"/>
                  <dgm:constr type="ctrX" for="ch" forName="dotArrow1" refType="w" fact="0.7443"/>
                  <dgm:constr type="ctrY" for="ch" forName="dotArrow1" refType="h" fact="0.0748"/>
                  <dgm:constr type="w" for="ch" forName="dotArrow1" refType="userD"/>
                  <dgm:constr type="h" for="ch" forName="dotArrow1" refType="userD"/>
                  <dgm:constr type="ctrX" for="ch" forName="dotArrow2" refType="w" fact="0.7628"/>
                  <dgm:constr type="ctrY" for="ch" forName="dotArrow2" refType="h" fact="0.0581"/>
                  <dgm:constr type="w" for="ch" forName="dotArrow2" refType="userD"/>
                  <dgm:constr type="h" for="ch" forName="dotArrow2" refType="userD"/>
                  <dgm:constr type="ctrX" for="ch" forName="dotArrow3" refType="w" fact="0.7814"/>
                  <dgm:constr type="ctrY" for="ch" forName="dotArrow3" refType="h" fact="0.0414"/>
                  <dgm:constr type="w" for="ch" forName="dotArrow3" refType="userD"/>
                  <dgm:constr type="h" for="ch" forName="dotArrow3" refType="userD"/>
                  <dgm:constr type="ctrX" for="ch" forName="dotArrow4" refType="w" fact="0.7999"/>
                  <dgm:constr type="ctrY" for="ch" forName="dotArrow4" refType="h" fact="0.0581"/>
                  <dgm:constr type="w" for="ch" forName="dotArrow4" refType="userD"/>
                  <dgm:constr type="h" for="ch" forName="dotArrow4" refType="userD"/>
                  <dgm:constr type="ctrX" for="ch" forName="dotArrow5" refType="w" fact="0.8184"/>
                  <dgm:constr type="ctrY" for="ch" forName="dotArrow5" refType="h" fact="0.0748"/>
                  <dgm:constr type="w" for="ch" forName="dotArrow5" refType="userD"/>
                  <dgm:constr type="h" for="ch" forName="dotArrow5" refType="userD"/>
                  <dgm:constr type="ctrX" for="ch" forName="dotArrow6" refType="w" fact="0.7814"/>
                  <dgm:constr type="ctrY" for="ch" forName="dotArrow6" refType="h" fact="0.0766"/>
                  <dgm:constr type="w" for="ch" forName="dotArrow6" refType="userD"/>
                  <dgm:constr type="h" for="ch" forName="dotArrow6" refType="userD"/>
                  <dgm:constr type="ctrX" for="ch" forName="dotArrow7" refType="w" fact="0.7814"/>
                  <dgm:constr type="ctrY" for="ch" forName="dotArrow7" refType="h" fact="0.1118"/>
                  <dgm:constr type="w" for="ch" forName="dotArrow7" refType="userD"/>
                  <dgm:constr type="h" for="ch" forName="dotArrow7" refType="userD"/>
                  <dgm:constr type="l" for="ch" forName="parTx1" refType="w" fact="0.2479"/>
                  <dgm:constr type="t" for="ch" forName="parTx1" refType="h" fact="0.9416"/>
                  <dgm:constr type="w" for="ch" forName="parTx1" refType="w" fact="0.2696"/>
                  <dgm:constr type="h" for="ch" forName="parTx1" refType="h" fact="0.0811"/>
                  <dgm:constr type="ctrX" for="ch" forName="picture1" refType="w" fact="0.2356"/>
                  <dgm:constr type="ctrY" for="ch" forName="picture1" refType="h" fact="0.9322"/>
                  <dgm:constr type="w" for="ch" forName="picture1" refType="w" fact="0.125"/>
                  <dgm:constr type="h" for="ch" forName="picture1" refType="h" fact="0.1403"/>
                  <dgm:constr type="l" for="ch" forName="parTx2" refType="w" fact="0.5064"/>
                  <dgm:constr type="t" for="ch" forName="parTx2" refType="h" fact="0.8451"/>
                  <dgm:constr type="w" for="ch" forName="parTx2" refType="w" fact="0.2696"/>
                  <dgm:constr type="h" for="ch" forName="parTx2" refType="h" fact="0.0811"/>
                  <dgm:constr type="ctrX" for="ch" forName="picture2" refType="w" fact="0.4941"/>
                  <dgm:constr type="ctrY" for="ch" forName="picture2" refType="h" fact="0.8357"/>
                  <dgm:constr type="w" for="ch" forName="picture2" refType="w" fact="0.125"/>
                  <dgm:constr type="h" for="ch" forName="picture2" refType="h" fact="0.1403"/>
                  <dgm:constr type="l" for="ch" forName="parTx3" refType="w" fact="0.6339"/>
                  <dgm:constr type="t" for="ch" forName="parTx3" refType="h" fact="0.7006"/>
                  <dgm:constr type="w" for="ch" forName="parTx3" refType="w" fact="0.2696"/>
                  <dgm:constr type="h" for="ch" forName="parTx3" refType="h" fact="0.0811"/>
                  <dgm:constr type="ctrX" for="ch" forName="picture3" refType="w" fact="0.6216"/>
                  <dgm:constr type="ctrY" for="ch" forName="picture3" refType="h" fact="0.6912"/>
                  <dgm:constr type="w" for="ch" forName="picture3" refType="w" fact="0.125"/>
                  <dgm:constr type="h" for="ch" forName="picture3" refType="h" fact="0.1403"/>
                  <dgm:constr type="l" for="ch" forName="parTx4" refType="w" fact="0.7108"/>
                  <dgm:constr type="t" for="ch" forName="parTx4" refType="h" fact="0.5424"/>
                  <dgm:constr type="w" for="ch" forName="parTx4" refType="w" fact="0.2696"/>
                  <dgm:constr type="h" for="ch" forName="parTx4" refType="h" fact="0.0811"/>
                  <dgm:constr type="ctrX" for="ch" forName="picture4" refType="w" fact="0.6985"/>
                  <dgm:constr type="ctrY" for="ch" forName="picture4" refType="h" fact="0.533"/>
                  <dgm:constr type="w" for="ch" forName="picture4" refType="w" fact="0.125"/>
                  <dgm:constr type="h" for="ch" forName="picture4" refType="h" fact="0.1403"/>
                  <dgm:constr type="l" for="ch" forName="parTx5" refType="w" fact="0.7604"/>
                  <dgm:constr type="t" for="ch" forName="parTx5" refType="h" fact="0.372"/>
                  <dgm:constr type="w" for="ch" forName="parTx5" refType="w" fact="0.2696"/>
                  <dgm:constr type="h" for="ch" forName="parTx5" refType="h" fact="0.0811"/>
                  <dgm:constr type="ctrX" for="ch" forName="picture5" refType="w" fact="0.7481"/>
                  <dgm:constr type="ctrY" for="ch" forName="picture5" refType="h" fact="0.3626"/>
                  <dgm:constr type="w" for="ch" forName="picture5" refType="w" fact="0.125"/>
                  <dgm:constr type="h" for="ch" forName="picture5" refType="h" fact="0.1403"/>
                  <dgm:constr type="l" for="ch" forName="parTx6" refType="w" fact="0.7874"/>
                  <dgm:constr type="t" for="ch" forName="parTx6" refType="h" fact="0.2044"/>
                  <dgm:constr type="w" for="ch" forName="parTx6" refType="w" fact="0.2696"/>
                  <dgm:constr type="h" for="ch" forName="parTx6" refType="h" fact="0.0811"/>
                  <dgm:constr type="ctrX" for="ch" forName="picture6" refType="w" fact="0.7751"/>
                  <dgm:constr type="ctrY" for="ch" forName="picture6" refType="h" fact="0.195"/>
                  <dgm:constr type="w" for="ch" forName="picture6" refType="w" fact="0.125"/>
                  <dgm:constr type="h" for="ch" forName="picture6" refType="h" fact="0.1403"/>
                </dgm:constrLst>
              </dgm:else>
            </dgm:choose>
          </dgm:if>
          <dgm:else name="Name58">
            <dgm:choose name="Name59">
              <dgm:if name="Name60" axis="des" func="maxDepth" op="gt" val="1">
                <dgm:alg type="composite">
                  <dgm:param type="ar" val="1.33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primFontSz" for="ch" forName="parTx5" refType="primFontSz" refFor="ch" refForName="parTx1" op="equ"/>
                  <dgm:constr type="primFontSz" for="ch" forName="parTx6" refType="primFontSz" refFor="ch" refForName="parTx1" op="equ"/>
                  <dgm:constr type="primFontSz" for="ch" forName="desTx1" op="equ" val="65"/>
                  <dgm:constr type="primFontSz" for="ch" forName="desTx2" refType="primFontSz" refFor="ch" refForName="desTx1" op="equ"/>
                  <dgm:constr type="primFontSz" for="ch" forName="desTx3" refType="primFontSz" refFor="ch" refForName="desTx1" op="equ"/>
                  <dgm:constr type="primFontSz" for="ch" forName="desTx4" refType="primFontSz" refFor="ch" refForName="desTx1" op="equ"/>
                  <dgm:constr type="primFontSz" for="ch" forName="desTx5" refType="primFontSz" refFor="ch" refForName="desTx1" op="equ"/>
                  <dgm:constr type="primFontSz" for="ch" forName="desTx6" refType="primFontSz" refFor="ch" refForName="desTx1" op="equ"/>
                  <dgm:constr type="userD" refType="w" fact="0.0105"/>
                  <dgm:constr type="ctrX" for="ch" forName="dot1" refType="w" fact="0.6392"/>
                  <dgm:constr type="ctrY" for="ch" forName="dot1" refType="h" fact="0.8839"/>
                  <dgm:constr type="w" for="ch" forName="dot1" refType="userD"/>
                  <dgm:constr type="h" for="ch" forName="dot1" refType="userD"/>
                  <dgm:constr type="ctrX" for="ch" forName="dot2" refType="w" fact="0.6616"/>
                  <dgm:constr type="ctrY" for="ch" forName="dot2" refType="h" fact="0.8967"/>
                  <dgm:constr type="w" for="ch" forName="dot2" refType="userD"/>
                  <dgm:constr type="h" for="ch" forName="dot2" refType="userD"/>
                  <dgm:constr type="ctrX" for="ch" forName="dot3" refType="w" fact="0.6845"/>
                  <dgm:constr type="ctrY" for="ch" forName="dot3" refType="h" fact="0.9076"/>
                  <dgm:constr type="w" for="ch" forName="dot3" refType="userD"/>
                  <dgm:constr type="h" for="ch" forName="dot3" refType="userD"/>
                  <dgm:constr type="ctrX" for="ch" forName="dot4" refType="w" fact="0.7077"/>
                  <dgm:constr type="ctrY" for="ch" forName="dot4" refType="h" fact="0.9165"/>
                  <dgm:constr type="w" for="ch" forName="dot4" refType="userD"/>
                  <dgm:constr type="h" for="ch" forName="dot4" refType="userD"/>
                  <dgm:constr type="ctrX" for="ch" forName="dot5" refType="w" fact="0.7312"/>
                  <dgm:constr type="ctrY" for="ch" forName="dot5" refType="h" fact="0.9234"/>
                  <dgm:constr type="w" for="ch" forName="dot5" refType="userD"/>
                  <dgm:constr type="h" for="ch" forName="dot5" refType="userD"/>
                  <dgm:constr type="ctrX" for="ch" forName="dot6" refType="w" fact="0.5117"/>
                  <dgm:constr type="ctrY" for="ch" forName="dot6" refType="h" fact="0.764"/>
                  <dgm:constr type="w" for="ch" forName="dot6" refType="userD"/>
                  <dgm:constr type="h" for="ch" forName="dot6" refType="userD"/>
                  <dgm:constr type="ctrX" for="ch" forName="dot7" refType="w" fact="0.5305"/>
                  <dgm:constr type="ctrY" for="ch" forName="dot7" refType="h" fact="0.7878"/>
                  <dgm:constr type="w" for="ch" forName="dot7" refType="userD"/>
                  <dgm:constr type="h" for="ch" forName="dot7" refType="userD"/>
                  <dgm:constr type="ctrX" for="ch" forName="dot8" refType="w" fact="0.4304"/>
                  <dgm:constr type="ctrY" for="ch" forName="dot8" refType="h" fact="0.6227"/>
                  <dgm:constr type="w" for="ch" forName="dot8" refType="userD"/>
                  <dgm:constr type="h" for="ch" forName="dot8" refType="userD"/>
                  <dgm:constr type="ctrX" for="ch" forName="dot9" refType="w" fact="0.3753"/>
                  <dgm:constr type="ctrY" for="ch" forName="dot9" refType="h" fact="0.4556"/>
                  <dgm:constr type="w" for="ch" forName="dot9" refType="userD"/>
                  <dgm:constr type="h" for="ch" forName="dot9" refType="userD"/>
                  <dgm:constr type="ctrX" for="ch" forName="dot10" refType="w" fact="0.3491"/>
                  <dgm:constr type="ctrY" for="ch" forName="dot10" refType="h" fact="0.2816"/>
                  <dgm:constr type="w" for="ch" forName="dot10" refType="userD"/>
                  <dgm:constr type="h" for="ch" forName="dot10" refType="userD"/>
                  <dgm:constr type="ctrX" for="ch" forName="dotArrow1" refType="w" fact="0.3719"/>
                  <dgm:constr type="ctrY" for="ch" forName="dotArrow1" refType="h" fact="0.0748"/>
                  <dgm:constr type="w" for="ch" forName="dotArrow1" refType="userD"/>
                  <dgm:constr type="h" for="ch" forName="dotArrow1" refType="userD"/>
                  <dgm:constr type="ctrX" for="ch" forName="dotArrow2" refType="w" fact="0.3563"/>
                  <dgm:constr type="ctrY" for="ch" forName="dotArrow2" refType="h" fact="0.0581"/>
                  <dgm:constr type="w" for="ch" forName="dotArrow2" refType="userD"/>
                  <dgm:constr type="h" for="ch" forName="dotArrow2" refType="userD"/>
                  <dgm:constr type="ctrX" for="ch" forName="dotArrow3" refType="w" fact="0.3407"/>
                  <dgm:constr type="ctrY" for="ch" forName="dotArrow3" refType="h" fact="0.0414"/>
                  <dgm:constr type="w" for="ch" forName="dotArrow3" refType="userD"/>
                  <dgm:constr type="h" for="ch" forName="dotArrow3" refType="userD"/>
                  <dgm:constr type="ctrX" for="ch" forName="dotArrow4" refType="w" fact="0.325"/>
                  <dgm:constr type="ctrY" for="ch" forName="dotArrow4" refType="h" fact="0.0581"/>
                  <dgm:constr type="w" for="ch" forName="dotArrow4" refType="userD"/>
                  <dgm:constr type="h" for="ch" forName="dotArrow4" refType="userD"/>
                  <dgm:constr type="ctrX" for="ch" forName="dotArrow5" refType="w" fact="0.3094"/>
                  <dgm:constr type="ctrY" for="ch" forName="dotArrow5" refType="h" fact="0.0748"/>
                  <dgm:constr type="w" for="ch" forName="dotArrow5" refType="userD"/>
                  <dgm:constr type="h" for="ch" forName="dotArrow5" refType="userD"/>
                  <dgm:constr type="ctrX" for="ch" forName="dotArrow6" refType="w" fact="0.3407"/>
                  <dgm:constr type="ctrY" for="ch" forName="dotArrow6" refType="h" fact="0.0766"/>
                  <dgm:constr type="w" for="ch" forName="dotArrow6" refType="userD"/>
                  <dgm:constr type="h" for="ch" forName="dotArrow6" refType="userD"/>
                  <dgm:constr type="ctrX" for="ch" forName="dotArrow7" refType="w" fact="0.3407"/>
                  <dgm:constr type="ctrY" for="ch" forName="dotArrow7" refType="h" fact="0.1118"/>
                  <dgm:constr type="w" for="ch" forName="dotArrow7" refType="userD"/>
                  <dgm:constr type="h" for="ch" forName="dotArrow7" refType="userD"/>
                  <dgm:constr type="r" for="ch" forName="parTx1" refType="w" fact="0.7909"/>
                  <dgm:constr type="t" for="ch" forName="parTx1" refType="h" fact="0.9433"/>
                  <dgm:constr type="w" for="ch" forName="parTx1" refType="w" fact="0.2275"/>
                  <dgm:constr type="h" for="ch" forName="parTx1" refType="h" fact="0.0811"/>
                  <dgm:constr type="ctrX" for="ch" forName="picture1" refType="w" fact="0.8012"/>
                  <dgm:constr type="ctrY" for="ch" forName="picture1" refType="h" fact="0.9322"/>
                  <dgm:constr type="w" for="ch" forName="picture1" refType="w" fact="0.1055"/>
                  <dgm:constr type="h" for="ch" forName="picture1" refType="h" fact="0.1403"/>
                  <dgm:constr type="r" for="ch" forName="desTx1" refType="l" refFor="ch" refForName="parTx1"/>
                  <dgm:constr type="l" for="ch" forName="desTx1"/>
                  <dgm:constr type="t" for="ch" forName="desTx1" refType="t" refFor="ch" refForName="parTx1"/>
                  <dgm:constr type="h" for="ch" forName="desTx1" refType="h" refFor="ch" refForName="parTx1"/>
                  <dgm:constr type="r" for="ch" forName="parTx2" refType="w" fact="0.5727"/>
                  <dgm:constr type="t" for="ch" forName="parTx2" refType="h" fact="0.8468"/>
                  <dgm:constr type="w" for="ch" forName="parTx2" refType="w" fact="0.2275"/>
                  <dgm:constr type="h" for="ch" forName="parTx2" refType="h" fact="0.0811"/>
                  <dgm:constr type="ctrX" for="ch" forName="picture2" refType="w" fact="0.5831"/>
                  <dgm:constr type="ctrY" for="ch" forName="picture2" refType="h" fact="0.8357"/>
                  <dgm:constr type="w" for="ch" forName="picture2" refType="w" fact="0.1055"/>
                  <dgm:constr type="h" for="ch" forName="picture2" refType="h" fact="0.1403"/>
                  <dgm:constr type="r" for="ch" forName="desTx2" refType="l" refFor="ch" refForName="parTx2"/>
                  <dgm:constr type="l" for="ch" forName="desTx2"/>
                  <dgm:constr type="t" for="ch" forName="desTx2" refType="t" refFor="ch" refForName="parTx2"/>
                  <dgm:constr type="h" for="ch" forName="desTx2" refType="h" refFor="ch" refForName="parTx2"/>
                  <dgm:constr type="r" for="ch" forName="parTx3" refType="w" fact="0.4651"/>
                  <dgm:constr type="t" for="ch" forName="parTx3" refType="h" fact="0.7023"/>
                  <dgm:constr type="w" for="ch" forName="parTx3" refType="w" fact="0.2275"/>
                  <dgm:constr type="h" for="ch" forName="parTx3" refType="h" fact="0.0811"/>
                  <dgm:constr type="ctrX" for="ch" forName="picture3" refType="w" fact="0.4755"/>
                  <dgm:constr type="ctrY" for="ch" forName="picture3" refType="h" fact="0.6912"/>
                  <dgm:constr type="w" for="ch" forName="picture3" refType="w" fact="0.1055"/>
                  <dgm:constr type="h" for="ch" forName="picture3" refType="h" fact="0.1403"/>
                  <dgm:constr type="r" for="ch" forName="desTx3" refType="l" refFor="ch" refForName="parTx3"/>
                  <dgm:constr type="l" for="ch" forName="desTx3"/>
                  <dgm:constr type="t" for="ch" forName="desTx3" refType="t" refFor="ch" refForName="parTx3"/>
                  <dgm:constr type="h" for="ch" forName="desTx3" refType="h" refFor="ch" refForName="parTx3"/>
                  <dgm:constr type="r" for="ch" forName="parTx4" refType="w" fact="0.4002"/>
                  <dgm:constr type="t" for="ch" forName="parTx4" refType="h" fact="0.5441"/>
                  <dgm:constr type="w" for="ch" forName="parTx4" refType="w" fact="0.2275"/>
                  <dgm:constr type="h" for="ch" forName="parTx4" refType="h" fact="0.0811"/>
                  <dgm:constr type="ctrX" for="ch" forName="picture4" refType="w" fact="0.4106"/>
                  <dgm:constr type="ctrY" for="ch" forName="picture4" refType="h" fact="0.533"/>
                  <dgm:constr type="w" for="ch" forName="picture4" refType="w" fact="0.1055"/>
                  <dgm:constr type="h" for="ch" forName="picture4" refType="h" fact="0.1403"/>
                  <dgm:constr type="r" for="ch" forName="desTx4" refType="l" refFor="ch" refForName="parTx4"/>
                  <dgm:constr type="l" for="ch" forName="desTx4"/>
                  <dgm:constr type="t" for="ch" forName="desTx4" refType="t" refFor="ch" refForName="parTx4"/>
                  <dgm:constr type="h" for="ch" forName="desTx4" refType="h" refFor="ch" refForName="parTx4"/>
                  <dgm:constr type="r" for="ch" forName="parTx5" refType="w" fact="0.3584"/>
                  <dgm:constr type="t" for="ch" forName="parTx5" refType="h" fact="0.3737"/>
                  <dgm:constr type="w" for="ch" forName="parTx5" refType="w" fact="0.2275"/>
                  <dgm:constr type="h" for="ch" forName="parTx5" refType="h" fact="0.0811"/>
                  <dgm:constr type="ctrX" for="ch" forName="picture5" refType="w" fact="0.3687"/>
                  <dgm:constr type="ctrY" for="ch" forName="picture5" refType="h" fact="0.3626"/>
                  <dgm:constr type="w" for="ch" forName="picture5" refType="w" fact="0.1055"/>
                  <dgm:constr type="h" for="ch" forName="picture5" refType="h" fact="0.1403"/>
                  <dgm:constr type="r" for="ch" forName="desTx5" refType="l" refFor="ch" refForName="parTx5"/>
                  <dgm:constr type="l" for="ch" forName="desTx5"/>
                  <dgm:constr type="t" for="ch" forName="desTx5" refType="t" refFor="ch" refForName="parTx5"/>
                  <dgm:constr type="h" for="ch" forName="desTx5" refType="h" refFor="ch" refForName="parTx5"/>
                  <dgm:constr type="r" for="ch" forName="parTx6" refType="w" fact="0.3356"/>
                  <dgm:constr type="t" for="ch" forName="parTx6" refType="h" fact="0.2061"/>
                  <dgm:constr type="w" for="ch" forName="parTx6" refType="w" fact="0.2275"/>
                  <dgm:constr type="h" for="ch" forName="parTx6" refType="h" fact="0.0811"/>
                  <dgm:constr type="ctrX" for="ch" forName="picture6" refType="w" fact="0.3459"/>
                  <dgm:constr type="ctrY" for="ch" forName="picture6" refType="h" fact="0.195"/>
                  <dgm:constr type="w" for="ch" forName="picture6" refType="w" fact="0.1055"/>
                  <dgm:constr type="h" for="ch" forName="picture6" refType="h" fact="0.1403"/>
                  <dgm:constr type="r" for="ch" forName="desTx6" refType="l" refFor="ch" refForName="parTx6"/>
                  <dgm:constr type="l" for="ch" forName="desTx6"/>
                  <dgm:constr type="t" for="ch" forName="desTx6" refType="t" refFor="ch" refForName="parTx6"/>
                  <dgm:constr type="h" for="ch" forName="desTx6" refType="h" refFor="ch" refForName="parTx6"/>
                </dgm:constrLst>
              </dgm:if>
              <dgm:else name="Name61">
                <dgm:alg type="composite">
                  <dgm:param type="ar" val="1.1223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primFontSz" for="ch" forName="parTx5" refType="primFontSz" refFor="ch" refForName="parTx1" op="equ"/>
                  <dgm:constr type="primFontSz" for="ch" forName="parTx6" refType="primFontSz" refFor="ch" refForName="parTx1" op="equ"/>
                  <dgm:constr type="userD" refType="w" fact="0.0125"/>
                  <dgm:constr type="ctrX" for="ch" forName="dot1" refType="w" fact="0.5724"/>
                  <dgm:constr type="ctrY" for="ch" forName="dot1" refType="h" fact="0.8839"/>
                  <dgm:constr type="w" for="ch" forName="dot1" refType="userD"/>
                  <dgm:constr type="h" for="ch" forName="dot1" refType="userD"/>
                  <dgm:constr type="ctrX" for="ch" forName="dot2" refType="w" fact="0.599"/>
                  <dgm:constr type="ctrY" for="ch" forName="dot2" refType="h" fact="0.8967"/>
                  <dgm:constr type="w" for="ch" forName="dot2" refType="userD"/>
                  <dgm:constr type="h" for="ch" forName="dot2" refType="userD"/>
                  <dgm:constr type="ctrX" for="ch" forName="dot3" refType="w" fact="0.6261"/>
                  <dgm:constr type="ctrY" for="ch" forName="dot3" refType="h" fact="0.9076"/>
                  <dgm:constr type="w" for="ch" forName="dot3" refType="userD"/>
                  <dgm:constr type="h" for="ch" forName="dot3" refType="userD"/>
                  <dgm:constr type="ctrX" for="ch" forName="dot4" refType="w" fact="0.6536"/>
                  <dgm:constr type="ctrY" for="ch" forName="dot4" refType="h" fact="0.9165"/>
                  <dgm:constr type="w" for="ch" forName="dot4" refType="userD"/>
                  <dgm:constr type="h" for="ch" forName="dot4" refType="userD"/>
                  <dgm:constr type="ctrX" for="ch" forName="dot5" refType="w" fact="0.6814"/>
                  <dgm:constr type="ctrY" for="ch" forName="dot5" refType="h" fact="0.9234"/>
                  <dgm:constr type="w" for="ch" forName="dot5" refType="userD"/>
                  <dgm:constr type="h" for="ch" forName="dot5" refType="userD"/>
                  <dgm:constr type="ctrX" for="ch" forName="dot6" refType="w" fact="0.4214"/>
                  <dgm:constr type="ctrY" for="ch" forName="dot6" refType="h" fact="0.764"/>
                  <dgm:constr type="w" for="ch" forName="dot6" refType="userD"/>
                  <dgm:constr type="h" for="ch" forName="dot6" refType="userD"/>
                  <dgm:constr type="ctrX" for="ch" forName="dot7" refType="w" fact="0.4436"/>
                  <dgm:constr type="ctrY" for="ch" forName="dot7" refType="h" fact="0.7878"/>
                  <dgm:constr type="w" for="ch" forName="dot7" refType="userD"/>
                  <dgm:constr type="h" for="ch" forName="dot7" refType="userD"/>
                  <dgm:constr type="ctrX" for="ch" forName="dot8" refType="w" fact="0.325"/>
                  <dgm:constr type="ctrY" for="ch" forName="dot8" refType="h" fact="0.6227"/>
                  <dgm:constr type="w" for="ch" forName="dot8" refType="userD"/>
                  <dgm:constr type="h" for="ch" forName="dot8" refType="userD"/>
                  <dgm:constr type="ctrX" for="ch" forName="dot9" refType="w" fact="0.2597"/>
                  <dgm:constr type="ctrY" for="ch" forName="dot9" refType="h" fact="0.4556"/>
                  <dgm:constr type="w" for="ch" forName="dot9" refType="userD"/>
                  <dgm:constr type="h" for="ch" forName="dot9" refType="userD"/>
                  <dgm:constr type="ctrX" for="ch" forName="dot10" refType="w" fact="0.2286"/>
                  <dgm:constr type="ctrY" for="ch" forName="dot10" refType="h" fact="0.2816"/>
                  <dgm:constr type="w" for="ch" forName="dot10" refType="userD"/>
                  <dgm:constr type="h" for="ch" forName="dot10" refType="userD"/>
                  <dgm:constr type="ctrX" for="ch" forName="dotArrow1" refType="w" fact="0.2557"/>
                  <dgm:constr type="ctrY" for="ch" forName="dotArrow1" refType="h" fact="0.0748"/>
                  <dgm:constr type="w" for="ch" forName="dotArrow1" refType="userD"/>
                  <dgm:constr type="h" for="ch" forName="dotArrow1" refType="userD"/>
                  <dgm:constr type="ctrX" for="ch" forName="dotArrow2" refType="w" fact="0.2372"/>
                  <dgm:constr type="ctrY" for="ch" forName="dotArrow2" refType="h" fact="0.0581"/>
                  <dgm:constr type="w" for="ch" forName="dotArrow2" refType="userD"/>
                  <dgm:constr type="h" for="ch" forName="dotArrow2" refType="userD"/>
                  <dgm:constr type="ctrX" for="ch" forName="dotArrow3" refType="w" fact="0.2187"/>
                  <dgm:constr type="ctrY" for="ch" forName="dotArrow3" refType="h" fact="0.0414"/>
                  <dgm:constr type="w" for="ch" forName="dotArrow3" refType="userD"/>
                  <dgm:constr type="h" for="ch" forName="dotArrow3" refType="userD"/>
                  <dgm:constr type="ctrX" for="ch" forName="dotArrow4" refType="w" fact="0.2001"/>
                  <dgm:constr type="ctrY" for="ch" forName="dotArrow4" refType="h" fact="0.0581"/>
                  <dgm:constr type="w" for="ch" forName="dotArrow4" refType="userD"/>
                  <dgm:constr type="h" for="ch" forName="dotArrow4" refType="userD"/>
                  <dgm:constr type="ctrX" for="ch" forName="dotArrow5" refType="w" fact="0.1816"/>
                  <dgm:constr type="ctrY" for="ch" forName="dotArrow5" refType="h" fact="0.0748"/>
                  <dgm:constr type="w" for="ch" forName="dotArrow5" refType="userD"/>
                  <dgm:constr type="h" for="ch" forName="dotArrow5" refType="userD"/>
                  <dgm:constr type="ctrX" for="ch" forName="dotArrow6" refType="w" fact="0.2187"/>
                  <dgm:constr type="ctrY" for="ch" forName="dotArrow6" refType="h" fact="0.0766"/>
                  <dgm:constr type="w" for="ch" forName="dotArrow6" refType="userD"/>
                  <dgm:constr type="h" for="ch" forName="dotArrow6" refType="userD"/>
                  <dgm:constr type="ctrX" for="ch" forName="dotArrow7" refType="w" fact="0.2187"/>
                  <dgm:constr type="ctrY" for="ch" forName="dotArrow7" refType="h" fact="0.1118"/>
                  <dgm:constr type="w" for="ch" forName="dotArrow7" refType="userD"/>
                  <dgm:constr type="h" for="ch" forName="dotArrow7" refType="userD"/>
                  <dgm:constr type="r" for="ch" forName="parTx1" refType="w" fact="0.7522"/>
                  <dgm:constr type="t" for="ch" forName="parTx1" refType="h" fact="0.9416"/>
                  <dgm:constr type="w" for="ch" forName="parTx1" refType="w" fact="0.2696"/>
                  <dgm:constr type="h" for="ch" forName="parTx1" refType="h" fact="0.0811"/>
                  <dgm:constr type="ctrX" for="ch" forName="picture1" refType="w" fact="0.7644"/>
                  <dgm:constr type="ctrY" for="ch" forName="picture1" refType="h" fact="0.9322"/>
                  <dgm:constr type="w" for="ch" forName="picture1" refType="w" fact="0.125"/>
                  <dgm:constr type="h" for="ch" forName="picture1" refType="h" fact="0.1403"/>
                  <dgm:constr type="r" for="ch" forName="parTx2" refType="w" fact="0.4937"/>
                  <dgm:constr type="t" for="ch" forName="parTx2" refType="h" fact="0.8451"/>
                  <dgm:constr type="w" for="ch" forName="parTx2" refType="w" fact="0.2696"/>
                  <dgm:constr type="h" for="ch" forName="parTx2" refType="h" fact="0.0811"/>
                  <dgm:constr type="ctrX" for="ch" forName="picture2" refType="w" fact="0.5059"/>
                  <dgm:constr type="ctrY" for="ch" forName="picture2" refType="h" fact="0.8357"/>
                  <dgm:constr type="w" for="ch" forName="picture2" refType="w" fact="0.125"/>
                  <dgm:constr type="h" for="ch" forName="picture2" refType="h" fact="0.1403"/>
                  <dgm:constr type="r" for="ch" forName="parTx3" refType="w" fact="0.3662"/>
                  <dgm:constr type="t" for="ch" forName="parTx3" refType="h" fact="0.7006"/>
                  <dgm:constr type="w" for="ch" forName="parTx3" refType="w" fact="0.2696"/>
                  <dgm:constr type="h" for="ch" forName="parTx3" refType="h" fact="0.0811"/>
                  <dgm:constr type="ctrX" for="ch" forName="picture3" refType="w" fact="0.3784"/>
                  <dgm:constr type="ctrY" for="ch" forName="picture3" refType="h" fact="0.6912"/>
                  <dgm:constr type="w" for="ch" forName="picture3" refType="w" fact="0.125"/>
                  <dgm:constr type="h" for="ch" forName="picture3" refType="h" fact="0.1403"/>
                  <dgm:constr type="r" for="ch" forName="parTx4" refType="w" fact="0.2893"/>
                  <dgm:constr type="t" for="ch" forName="parTx4" refType="h" fact="0.5424"/>
                  <dgm:constr type="w" for="ch" forName="parTx4" refType="w" fact="0.2696"/>
                  <dgm:constr type="h" for="ch" forName="parTx4" refType="h" fact="0.0811"/>
                  <dgm:constr type="ctrX" for="ch" forName="picture4" refType="w" fact="0.3015"/>
                  <dgm:constr type="ctrY" for="ch" forName="picture4" refType="h" fact="0.533"/>
                  <dgm:constr type="w" for="ch" forName="picture4" refType="w" fact="0.125"/>
                  <dgm:constr type="h" for="ch" forName="picture4" refType="h" fact="0.1403"/>
                  <dgm:constr type="r" for="ch" forName="parTx5" refType="w" fact="0.2397"/>
                  <dgm:constr type="t" for="ch" forName="parTx5" refType="h" fact="0.372"/>
                  <dgm:constr type="w" for="ch" forName="parTx5" refType="w" fact="0.2696"/>
                  <dgm:constr type="h" for="ch" forName="parTx5" refType="h" fact="0.0811"/>
                  <dgm:constr type="ctrX" for="ch" forName="picture5" refType="w" fact="0.2519"/>
                  <dgm:constr type="ctrY" for="ch" forName="picture5" refType="h" fact="0.3626"/>
                  <dgm:constr type="w" for="ch" forName="picture5" refType="w" fact="0.125"/>
                  <dgm:constr type="h" for="ch" forName="picture5" refType="h" fact="0.1403"/>
                  <dgm:constr type="r" for="ch" forName="parTx6" refType="w" fact="0.2127"/>
                  <dgm:constr type="t" for="ch" forName="parTx6" refType="h" fact="0.2044"/>
                  <dgm:constr type="w" for="ch" forName="parTx6" refType="w" fact="0.2696"/>
                  <dgm:constr type="h" for="ch" forName="parTx6" refType="h" fact="0.0811"/>
                  <dgm:constr type="ctrX" for="ch" forName="picture6" refType="w" fact="0.2249"/>
                  <dgm:constr type="ctrY" for="ch" forName="picture6" refType="h" fact="0.195"/>
                  <dgm:constr type="w" for="ch" forName="picture6" refType="w" fact="0.125"/>
                  <dgm:constr type="h" for="ch" forName="picture6" refType="h" fact="0.1403"/>
                </dgm:constrLst>
              </dgm:else>
            </dgm:choose>
          </dgm:else>
        </dgm:choose>
      </dgm:if>
      <dgm:else name="Name62">
        <dgm:choose name="Name63">
          <dgm:if name="Name64" func="var" arg="dir" op="equ" val="norm">
            <dgm:choose name="Name65">
              <dgm:if name="Name66" axis="des" func="maxDepth" op="gt" val="1">
                <dgm:alg type="composite">
                  <dgm:param type="ar" val="1.25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primFontSz" for="ch" forName="parTx5" refType="primFontSz" refFor="ch" refForName="parTx1" op="equ"/>
                  <dgm:constr type="primFontSz" for="ch" forName="parTx6" refType="primFontSz" refFor="ch" refForName="parTx1" op="equ"/>
                  <dgm:constr type="primFontSz" for="ch" forName="parTx7" refType="primFontSz" refFor="ch" refForName="parTx1" op="equ"/>
                  <dgm:constr type="primFontSz" for="ch" forName="desTx1" op="equ" val="65"/>
                  <dgm:constr type="primFontSz" for="ch" forName="desTx2" refType="primFontSz" refFor="ch" refForName="desTx1" op="equ"/>
                  <dgm:constr type="primFontSz" for="ch" forName="desTx3" refType="primFontSz" refFor="ch" refForName="desTx1" op="equ"/>
                  <dgm:constr type="primFontSz" for="ch" forName="desTx4" refType="primFontSz" refFor="ch" refForName="desTx1" op="equ"/>
                  <dgm:constr type="primFontSz" for="ch" forName="desTx5" refType="primFontSz" refFor="ch" refForName="desTx1" op="equ"/>
                  <dgm:constr type="primFontSz" for="ch" forName="desTx6" refType="primFontSz" refFor="ch" refForName="desTx1" op="equ"/>
                  <dgm:constr type="primFontSz" for="ch" forName="desTx7" refType="primFontSz" refFor="ch" refForName="desTx1" op="equ"/>
                  <dgm:constr type="userD" refType="w" fact="0.0097"/>
                  <dgm:constr type="ctrX" for="ch" forName="dot1" refType="w" fact="0.3909"/>
                  <dgm:constr type="ctrY" for="ch" forName="dot1" refType="h" fact="0.8342"/>
                  <dgm:constr type="w" for="ch" forName="dot1" refType="userD"/>
                  <dgm:constr type="h" for="ch" forName="dot1" refType="userD"/>
                  <dgm:constr type="ctrX" for="ch" forName="dot2" refType="w" fact="0.3721"/>
                  <dgm:constr type="ctrY" for="ch" forName="dot2" refType="h" fact="0.8448"/>
                  <dgm:constr type="w" for="ch" forName="dot2" refType="userD"/>
                  <dgm:constr type="h" for="ch" forName="dot2" refType="userD"/>
                  <dgm:constr type="ctrX" for="ch" forName="dot3" refType="w" fact="0.353"/>
                  <dgm:constr type="ctrY" for="ch" forName="dot3" refType="h" fact="0.8539"/>
                  <dgm:constr type="w" for="ch" forName="dot3" refType="userD"/>
                  <dgm:constr type="h" for="ch" forName="dot3" refType="userD"/>
                  <dgm:constr type="ctrX" for="ch" forName="dot4" refType="w" fact="0.3337"/>
                  <dgm:constr type="ctrY" for="ch" forName="dot4" refType="h" fact="0.8615"/>
                  <dgm:constr type="w" for="ch" forName="dot4" refType="userD"/>
                  <dgm:constr type="h" for="ch" forName="dot4" refType="userD"/>
                  <dgm:constr type="ctrX" for="ch" forName="dot5" refType="w" fact="0.3142"/>
                  <dgm:constr type="ctrY" for="ch" forName="dot5" refType="h" fact="0.8676"/>
                  <dgm:constr type="w" for="ch" forName="dot5" refType="userD"/>
                  <dgm:constr type="h" for="ch" forName="dot5" refType="userD"/>
                  <dgm:constr type="ctrX" for="ch" forName="dot6" refType="w" fact="0.5088"/>
                  <dgm:constr type="ctrY" for="ch" forName="dot6" refType="h" fact="0.7255"/>
                  <dgm:constr type="w" for="ch" forName="dot6" refType="userD"/>
                  <dgm:constr type="h" for="ch" forName="dot6" refType="userD"/>
                  <dgm:constr type="ctrX" for="ch" forName="dot7" refType="w" fact="0.4926"/>
                  <dgm:constr type="ctrY" for="ch" forName="dot7" refType="h" fact="0.7454"/>
                  <dgm:constr type="w" for="ch" forName="dot7" refType="userD"/>
                  <dgm:constr type="h" for="ch" forName="dot7" refType="userD"/>
                  <dgm:constr type="ctrX" for="ch" forName="dot8" refType="w" fact="0.5836"/>
                  <dgm:constr type="ctrY" for="ch" forName="dot8" refType="h" fact="0.6026"/>
                  <dgm:constr type="w" for="ch" forName="dot8" refType="userD"/>
                  <dgm:constr type="h" for="ch" forName="dot8" refType="userD"/>
                  <dgm:constr type="ctrX" for="ch" forName="dot9" refType="w" fact="0.6371"/>
                  <dgm:constr type="ctrY" for="ch" forName="dot9" refType="h" fact="0.4632"/>
                  <dgm:constr type="w" for="ch" forName="dot9" refType="userD"/>
                  <dgm:constr type="h" for="ch" forName="dot9" refType="userD"/>
                  <dgm:constr type="ctrX" for="ch" forName="dot10" refType="w" fact="0.6701"/>
                  <dgm:constr type="ctrY" for="ch" forName="dot10" refType="h" fact="0.3187"/>
                  <dgm:constr type="w" for="ch" forName="dot10" refType="userD"/>
                  <dgm:constr type="h" for="ch" forName="dot10" refType="userD"/>
                  <dgm:constr type="ctrX" for="ch" forName="dot11" refType="w" fact="0.6853"/>
                  <dgm:constr type="ctrY" for="ch" forName="dot11" refType="h" fact="0.1763"/>
                  <dgm:constr type="w" for="ch" forName="dot11" refType="userD"/>
                  <dgm:constr type="h" for="ch" forName="dot11" refType="userD"/>
                  <dgm:constr type="ctrX" for="ch" forName="dotArrow1" refType="w" fact="0.6627"/>
                  <dgm:constr type="ctrY" for="ch" forName="dotArrow1" refType="h" fact="-0.0099"/>
                  <dgm:constr type="w" for="ch" forName="dotArrow1" refType="userD"/>
                  <dgm:constr type="h" for="ch" forName="dotArrow1" refType="userD"/>
                  <dgm:constr type="ctrX" for="ch" forName="dotArrow2" refType="w" fact="0.6773"/>
                  <dgm:constr type="ctrY" for="ch" forName="dotArrow2" refType="h" fact="-0.0239"/>
                  <dgm:constr type="w" for="ch" forName="dotArrow2" refType="userD"/>
                  <dgm:constr type="h" for="ch" forName="dotArrow2" refType="userD"/>
                  <dgm:constr type="ctrX" for="ch" forName="dotArrow3" refType="w" fact="0.6919"/>
                  <dgm:constr type="ctrY" for="ch" forName="dotArrow3" refType="h" fact="-0.0378"/>
                  <dgm:constr type="w" for="ch" forName="dotArrow3" refType="userD"/>
                  <dgm:constr type="h" for="ch" forName="dotArrow3" refType="userD"/>
                  <dgm:constr type="ctrX" for="ch" forName="dotArrow4" refType="w" fact="0.7065"/>
                  <dgm:constr type="ctrY" for="ch" forName="dotArrow4" refType="h" fact="-0.0239"/>
                  <dgm:constr type="w" for="ch" forName="dotArrow4" refType="userD"/>
                  <dgm:constr type="h" for="ch" forName="dotArrow4" refType="userD"/>
                  <dgm:constr type="ctrX" for="ch" forName="dotArrow5" refType="w" fact="0.7212"/>
                  <dgm:constr type="ctrY" for="ch" forName="dotArrow5" refType="h" fact="-0.0099"/>
                  <dgm:constr type="w" for="ch" forName="dotArrow5" refType="userD"/>
                  <dgm:constr type="h" for="ch" forName="dotArrow5" refType="userD"/>
                  <dgm:constr type="ctrX" for="ch" forName="dotArrow6" refType="w" fact="0.6919"/>
                  <dgm:constr type="ctrY" for="ch" forName="dotArrow6" refType="h" fact="-0.0084"/>
                  <dgm:constr type="w" for="ch" forName="dotArrow6" refType="userD"/>
                  <dgm:constr type="h" for="ch" forName="dotArrow6" refType="userD"/>
                  <dgm:constr type="ctrX" for="ch" forName="dotArrow7" refType="w" fact="0.6919"/>
                  <dgm:constr type="ctrY" for="ch" forName="dotArrow7" refType="h" fact="0.0211"/>
                  <dgm:constr type="w" for="ch" forName="dotArrow7" refType="userD"/>
                  <dgm:constr type="h" for="ch" forName="dotArrow7" refType="userD"/>
                  <dgm:constr type="l" for="ch" forName="parTx1" refType="w" fact="0.2556"/>
                  <dgm:constr type="t" for="ch" forName="parTx1" refType="h" fact="0.8856"/>
                  <dgm:constr type="w" for="ch" forName="parTx1" refType="w" fact="0.2101"/>
                  <dgm:constr type="h" for="ch" forName="parTx1" refType="h" fact="0.0704"/>
                  <dgm:constr type="ctrX" for="ch" forName="picture1" refType="w" fact="0.246"/>
                  <dgm:constr type="ctrY" for="ch" forName="picture1" refType="h" fact="0.8769"/>
                  <dgm:constr type="w" for="ch" forName="picture1" refType="w" fact="0.0974"/>
                  <dgm:constr type="h" for="ch" forName="picture1" refType="h" fact="0.1218"/>
                  <dgm:constr type="l" for="ch" forName="desTx1" refType="r" refFor="ch" refForName="parTx1"/>
                  <dgm:constr type="r" for="ch" forName="desTx1" refType="w"/>
                  <dgm:constr type="t" for="ch" forName="desTx1" refType="t" refFor="ch" refForName="parTx1"/>
                  <dgm:constr type="h" for="ch" forName="desTx1" refType="h" refFor="ch" refForName="parTx1"/>
                  <dgm:constr type="l" for="ch" forName="parTx2" refType="w" fact="0.4535"/>
                  <dgm:constr type="t" for="ch" forName="parTx2" refType="h" fact="0.7956"/>
                  <dgm:constr type="w" for="ch" forName="parTx2" refType="w" fact="0.2101"/>
                  <dgm:constr type="h" for="ch" forName="parTx2" refType="h" fact="0.0704"/>
                  <dgm:constr type="ctrX" for="ch" forName="picture2" refType="w" fact="0.4439"/>
                  <dgm:constr type="ctrY" for="ch" forName="picture2" refType="h" fact="0.787"/>
                  <dgm:constr type="w" for="ch" forName="picture2" refType="w" fact="0.0974"/>
                  <dgm:constr type="h" for="ch" forName="picture2" refType="h" fact="0.1218"/>
                  <dgm:constr type="l" for="ch" forName="desTx2" refType="r" refFor="ch" refForName="parTx2"/>
                  <dgm:constr type="r" for="ch" forName="desTx2" refType="w"/>
                  <dgm:constr type="t" for="ch" forName="desTx2" refType="t" refFor="ch" refForName="parTx2"/>
                  <dgm:constr type="h" for="ch" forName="desTx2" refType="h" refFor="ch" refForName="parTx2"/>
                  <dgm:constr type="l" for="ch" forName="parTx3" refType="w" fact="0.5511"/>
                  <dgm:constr type="t" for="ch" forName="parTx3" refType="h" fact="0.673"/>
                  <dgm:constr type="w" for="ch" forName="parTx3" refType="w" fact="0.2101"/>
                  <dgm:constr type="h" for="ch" forName="parTx3" refType="h" fact="0.0704"/>
                  <dgm:constr type="ctrX" for="ch" forName="picture3" refType="w" fact="0.5415"/>
                  <dgm:constr type="ctrY" for="ch" forName="picture3" refType="h" fact="0.6644"/>
                  <dgm:constr type="w" for="ch" forName="picture3" refType="w" fact="0.0974"/>
                  <dgm:constr type="h" for="ch" forName="picture3" refType="h" fact="0.1218"/>
                  <dgm:constr type="l" for="ch" forName="desTx3" refType="r" refFor="ch" refForName="parTx3"/>
                  <dgm:constr type="r" for="ch" forName="desTx3" refType="w"/>
                  <dgm:constr type="t" for="ch" forName="desTx3" refType="t" refFor="ch" refForName="parTx3"/>
                  <dgm:constr type="h" for="ch" forName="desTx3" refType="h" refFor="ch" refForName="parTx3"/>
                  <dgm:constr type="l" for="ch" forName="parTx4" refType="w" fact="0.6132"/>
                  <dgm:constr type="t" for="ch" forName="parTx4" refType="h" fact="0.538"/>
                  <dgm:constr type="w" for="ch" forName="parTx4" refType="w" fact="0.2101"/>
                  <dgm:constr type="h" for="ch" forName="parTx4" refType="h" fact="0.0704"/>
                  <dgm:constr type="ctrX" for="ch" forName="picture4" refType="w" fact="0.6037"/>
                  <dgm:constr type="ctrY" for="ch" forName="picture4" refType="h" fact="0.5294"/>
                  <dgm:constr type="w" for="ch" forName="picture4" refType="w" fact="0.0974"/>
                  <dgm:constr type="h" for="ch" forName="picture4" refType="h" fact="0.1218"/>
                  <dgm:constr type="l" for="ch" forName="desTx4" refType="r" refFor="ch" refForName="parTx4"/>
                  <dgm:constr type="r" for="ch" forName="desTx4" refType="w"/>
                  <dgm:constr type="t" for="ch" forName="desTx4" refType="t" refFor="ch" refForName="parTx4"/>
                  <dgm:constr type="h" for="ch" forName="desTx4" refType="h" refFor="ch" refForName="parTx4"/>
                  <dgm:constr type="l" for="ch" forName="parTx5" refType="w" fact="0.6576"/>
                  <dgm:constr type="t" for="ch" forName="parTx5" refType="h" fact="0.3951"/>
                  <dgm:constr type="w" for="ch" forName="parTx5" refType="w" fact="0.2101"/>
                  <dgm:constr type="h" for="ch" forName="parTx5" refType="h" fact="0.0704"/>
                  <dgm:constr type="ctrX" for="ch" forName="picture5" refType="w" fact="0.648"/>
                  <dgm:constr type="ctrY" for="ch" forName="picture5" refType="h" fact="0.3864"/>
                  <dgm:constr type="w" for="ch" forName="picture5" refType="w" fact="0.0974"/>
                  <dgm:constr type="h" for="ch" forName="picture5" refType="h" fact="0.1218"/>
                  <dgm:constr type="l" for="ch" forName="desTx5" refType="r" refFor="ch" refForName="parTx5"/>
                  <dgm:constr type="r" for="ch" forName="desTx5" refType="w"/>
                  <dgm:constr type="t" for="ch" forName="desTx5" refType="t" refFor="ch" refForName="parTx5"/>
                  <dgm:constr type="h" for="ch" forName="desTx5" refType="h" refFor="ch" refForName="parTx5"/>
                  <dgm:constr type="l" for="ch" forName="parTx6" refType="w" fact="0.6828"/>
                  <dgm:constr type="t" for="ch" forName="parTx6" refType="h" fact="0.2531"/>
                  <dgm:constr type="w" for="ch" forName="parTx6" refType="w" fact="0.2101"/>
                  <dgm:constr type="h" for="ch" forName="parTx6" refType="h" fact="0.0704"/>
                  <dgm:constr type="ctrX" for="ch" forName="picture6" refType="w" fact="0.6733"/>
                  <dgm:constr type="ctrY" for="ch" forName="picture6" refType="h" fact="0.2444"/>
                  <dgm:constr type="w" for="ch" forName="picture6" refType="w" fact="0.0974"/>
                  <dgm:constr type="h" for="ch" forName="picture6" refType="h" fact="0.1218"/>
                  <dgm:constr type="l" for="ch" forName="desTx6" refType="r" refFor="ch" refForName="parTx6"/>
                  <dgm:constr type="r" for="ch" forName="desTx6" refType="w"/>
                  <dgm:constr type="t" for="ch" forName="desTx6" refType="t" refFor="ch" refForName="parTx6"/>
                  <dgm:constr type="h" for="ch" forName="desTx6" refType="h" refFor="ch" refForName="parTx6"/>
                  <dgm:constr type="l" for="ch" forName="parTx7" refType="w" fact="0.6966"/>
                  <dgm:constr type="t" for="ch" forName="parTx7" refType="h" fact="0.1162"/>
                  <dgm:constr type="w" for="ch" forName="parTx7" refType="w" fact="0.2101"/>
                  <dgm:constr type="h" for="ch" forName="parTx7" refType="h" fact="0.0704"/>
                  <dgm:constr type="ctrX" for="ch" forName="picture7" refType="w" fact="0.6871"/>
                  <dgm:constr type="ctrY" for="ch" forName="picture7" refType="h" fact="0.1075"/>
                  <dgm:constr type="w" for="ch" forName="picture7" refType="w" fact="0.0974"/>
                  <dgm:constr type="h" for="ch" forName="picture7" refType="h" fact="0.1218"/>
                  <dgm:constr type="l" for="ch" forName="desTx7" refType="r" refFor="ch" refForName="parTx7"/>
                  <dgm:constr type="r" for="ch" forName="desTx7" refType="w"/>
                  <dgm:constr type="t" for="ch" forName="desTx7" refType="t" refFor="ch" refForName="parTx7"/>
                  <dgm:constr type="h" for="ch" forName="desTx7" refType="h" refFor="ch" refForName="parTx7"/>
                </dgm:constrLst>
              </dgm:if>
              <dgm:else name="Name67">
                <dgm:alg type="composite">
                  <dgm:param type="ar" val="1.096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primFontSz" for="ch" forName="parTx5" refType="primFontSz" refFor="ch" refForName="parTx1" op="equ"/>
                  <dgm:constr type="primFontSz" for="ch" forName="parTx6" refType="primFontSz" refFor="ch" refForName="parTx1" op="equ"/>
                  <dgm:constr type="primFontSz" for="ch" forName="parTx7" refType="primFontSz" refFor="ch" refForName="parTx1" op="equ"/>
                  <dgm:constr type="userD" refType="w" fact="0.0111"/>
                  <dgm:constr type="ctrX" for="ch" forName="dot1" refType="w" fact="0.4459"/>
                  <dgm:constr type="ctrY" for="ch" forName="dot1" refType="h" fact="0.8342"/>
                  <dgm:constr type="w" for="ch" forName="dot1" refType="userD"/>
                  <dgm:constr type="h" for="ch" forName="dot1" refType="userD"/>
                  <dgm:constr type="ctrX" for="ch" forName="dot2" refType="w" fact="0.4244"/>
                  <dgm:constr type="ctrY" for="ch" forName="dot2" refType="h" fact="0.8448"/>
                  <dgm:constr type="w" for="ch" forName="dot2" refType="userD"/>
                  <dgm:constr type="h" for="ch" forName="dot2" refType="userD"/>
                  <dgm:constr type="ctrX" for="ch" forName="dot3" refType="w" fact="0.4026"/>
                  <dgm:constr type="ctrY" for="ch" forName="dot3" refType="h" fact="0.8539"/>
                  <dgm:constr type="w" for="ch" forName="dot3" refType="userD"/>
                  <dgm:constr type="h" for="ch" forName="dot3" refType="userD"/>
                  <dgm:constr type="ctrX" for="ch" forName="dot4" refType="w" fact="0.3806"/>
                  <dgm:constr type="ctrY" for="ch" forName="dot4" refType="h" fact="0.8615"/>
                  <dgm:constr type="w" for="ch" forName="dot4" refType="userD"/>
                  <dgm:constr type="h" for="ch" forName="dot4" refType="userD"/>
                  <dgm:constr type="ctrX" for="ch" forName="dot5" refType="w" fact="0.3584"/>
                  <dgm:constr type="ctrY" for="ch" forName="dot5" refType="h" fact="0.8676"/>
                  <dgm:constr type="w" for="ch" forName="dot5" refType="userD"/>
                  <dgm:constr type="h" for="ch" forName="dot5" refType="userD"/>
                  <dgm:constr type="ctrX" for="ch" forName="dot6" refType="w" fact="0.5803"/>
                  <dgm:constr type="ctrY" for="ch" forName="dot6" refType="h" fact="0.7255"/>
                  <dgm:constr type="w" for="ch" forName="dot6" refType="userD"/>
                  <dgm:constr type="h" for="ch" forName="dot6" refType="userD"/>
                  <dgm:constr type="ctrX" for="ch" forName="dot7" refType="w" fact="0.5618"/>
                  <dgm:constr type="ctrY" for="ch" forName="dot7" refType="h" fact="0.7454"/>
                  <dgm:constr type="w" for="ch" forName="dot7" refType="userD"/>
                  <dgm:constr type="h" for="ch" forName="dot7" refType="userD"/>
                  <dgm:constr type="ctrX" for="ch" forName="dot8" refType="w" fact="0.6656"/>
                  <dgm:constr type="ctrY" for="ch" forName="dot8" refType="h" fact="0.6026"/>
                  <dgm:constr type="w" for="ch" forName="dot8" refType="userD"/>
                  <dgm:constr type="h" for="ch" forName="dot8" refType="userD"/>
                  <dgm:constr type="ctrX" for="ch" forName="dot9" refType="w" fact="0.7266"/>
                  <dgm:constr type="ctrY" for="ch" forName="dot9" refType="h" fact="0.4632"/>
                  <dgm:constr type="w" for="ch" forName="dot9" refType="userD"/>
                  <dgm:constr type="h" for="ch" forName="dot9" refType="userD"/>
                  <dgm:constr type="ctrX" for="ch" forName="dot10" refType="w" fact="0.7643"/>
                  <dgm:constr type="ctrY" for="ch" forName="dot10" refType="h" fact="0.3187"/>
                  <dgm:constr type="w" for="ch" forName="dot10" refType="userD"/>
                  <dgm:constr type="h" for="ch" forName="dot10" refType="userD"/>
                  <dgm:constr type="ctrX" for="ch" forName="dot11" refType="w" fact="0.7816"/>
                  <dgm:constr type="ctrY" for="ch" forName="dot11" refType="h" fact="0.1763"/>
                  <dgm:constr type="w" for="ch" forName="dot11" refType="userD"/>
                  <dgm:constr type="h" for="ch" forName="dot11" refType="userD"/>
                  <dgm:constr type="ctrX" for="ch" forName="dotArrow1" refType="w" fact="0.7558"/>
                  <dgm:constr type="ctrY" for="ch" forName="dotArrow1" refType="h" fact="-0.0099"/>
                  <dgm:constr type="w" for="ch" forName="dotArrow1" refType="userD"/>
                  <dgm:constr type="h" for="ch" forName="dotArrow1" refType="userD"/>
                  <dgm:constr type="ctrX" for="ch" forName="dotArrow2" refType="w" fact="0.7725"/>
                  <dgm:constr type="ctrY" for="ch" forName="dotArrow2" refType="h" fact="-0.0239"/>
                  <dgm:constr type="w" for="ch" forName="dotArrow2" refType="userD"/>
                  <dgm:constr type="h" for="ch" forName="dotArrow2" refType="userD"/>
                  <dgm:constr type="ctrX" for="ch" forName="dotArrow3" refType="w" fact="0.7892"/>
                  <dgm:constr type="ctrY" for="ch" forName="dotArrow3" refType="h" fact="-0.0378"/>
                  <dgm:constr type="w" for="ch" forName="dotArrow3" refType="userD"/>
                  <dgm:constr type="h" for="ch" forName="dotArrow3" refType="userD"/>
                  <dgm:constr type="ctrX" for="ch" forName="dotArrow4" refType="w" fact="0.8058"/>
                  <dgm:constr type="ctrY" for="ch" forName="dotArrow4" refType="h" fact="-0.0239"/>
                  <dgm:constr type="w" for="ch" forName="dotArrow4" refType="userD"/>
                  <dgm:constr type="h" for="ch" forName="dotArrow4" refType="userD"/>
                  <dgm:constr type="ctrX" for="ch" forName="dotArrow5" refType="w" fact="0.8225"/>
                  <dgm:constr type="ctrY" for="ch" forName="dotArrow5" refType="h" fact="-0.0099"/>
                  <dgm:constr type="w" for="ch" forName="dotArrow5" refType="userD"/>
                  <dgm:constr type="h" for="ch" forName="dotArrow5" refType="userD"/>
                  <dgm:constr type="ctrX" for="ch" forName="dotArrow6" refType="w" fact="0.7892"/>
                  <dgm:constr type="ctrY" for="ch" forName="dotArrow6" refType="h" fact="-0.0084"/>
                  <dgm:constr type="w" for="ch" forName="dotArrow6" refType="userD"/>
                  <dgm:constr type="h" for="ch" forName="dotArrow6" refType="userD"/>
                  <dgm:constr type="ctrX" for="ch" forName="dotArrow7" refType="w" fact="0.7892"/>
                  <dgm:constr type="ctrY" for="ch" forName="dotArrow7" refType="h" fact="0.0211"/>
                  <dgm:constr type="w" for="ch" forName="dotArrow7" refType="userD"/>
                  <dgm:constr type="h" for="ch" forName="dotArrow7" refType="userD"/>
                  <dgm:constr type="l" for="ch" forName="parTx1" refType="w" fact="0.2915"/>
                  <dgm:constr type="t" for="ch" forName="parTx1" refType="h" fact="0.8845"/>
                  <dgm:constr type="w" for="ch" forName="parTx1" refType="w" fact="0.2396"/>
                  <dgm:constr type="h" for="ch" forName="parTx1" refType="h" fact="0.0704"/>
                  <dgm:constr type="ctrX" for="ch" forName="picture1" refType="w" fact="0.2806"/>
                  <dgm:constr type="ctrY" for="ch" forName="picture1" refType="h" fact="0.8769"/>
                  <dgm:constr type="w" for="ch" forName="picture1" refType="w" fact="0.1111"/>
                  <dgm:constr type="h" for="ch" forName="picture1" refType="h" fact="0.1218"/>
                  <dgm:constr type="l" for="ch" forName="parTx2" refType="w" fact="0.5172"/>
                  <dgm:constr type="t" for="ch" forName="parTx2" refType="h" fact="0.7946"/>
                  <dgm:constr type="w" for="ch" forName="parTx2" refType="w" fact="0.2396"/>
                  <dgm:constr type="h" for="ch" forName="parTx2" refType="h" fact="0.0704"/>
                  <dgm:constr type="ctrX" for="ch" forName="picture2" refType="w" fact="0.5063"/>
                  <dgm:constr type="ctrY" for="ch" forName="picture2" refType="h" fact="0.787"/>
                  <dgm:constr type="w" for="ch" forName="picture2" refType="w" fact="0.1111"/>
                  <dgm:constr type="h" for="ch" forName="picture2" refType="h" fact="0.1218"/>
                  <dgm:constr type="l" for="ch" forName="parTx3" refType="w" fact="0.6285"/>
                  <dgm:constr type="t" for="ch" forName="parTx3" refType="h" fact="0.672"/>
                  <dgm:constr type="w" for="ch" forName="parTx3" refType="w" fact="0.2396"/>
                  <dgm:constr type="h" for="ch" forName="parTx3" refType="h" fact="0.0704"/>
                  <dgm:constr type="ctrX" for="ch" forName="picture3" refType="w" fact="0.6176"/>
                  <dgm:constr type="ctrY" for="ch" forName="picture3" refType="h" fact="0.6644"/>
                  <dgm:constr type="w" for="ch" forName="picture3" refType="w" fact="0.1111"/>
                  <dgm:constr type="h" for="ch" forName="picture3" refType="h" fact="0.1218"/>
                  <dgm:constr type="l" for="ch" forName="parTx4" refType="w" fact="0.6994"/>
                  <dgm:constr type="t" for="ch" forName="parTx4" refType="h" fact="0.5369"/>
                  <dgm:constr type="w" for="ch" forName="parTx4" refType="w" fact="0.2396"/>
                  <dgm:constr type="h" for="ch" forName="parTx4" refType="h" fact="0.0704"/>
                  <dgm:constr type="ctrX" for="ch" forName="picture4" refType="w" fact="0.6885"/>
                  <dgm:constr type="ctrY" for="ch" forName="picture4" refType="h" fact="0.5294"/>
                  <dgm:constr type="w" for="ch" forName="picture4" refType="w" fact="0.1111"/>
                  <dgm:constr type="h" for="ch" forName="picture4" refType="h" fact="0.1218"/>
                  <dgm:constr type="l" for="ch" forName="parTx5" refType="w" fact="0.75"/>
                  <dgm:constr type="t" for="ch" forName="parTx5" refType="h" fact="0.394"/>
                  <dgm:constr type="w" for="ch" forName="parTx5" refType="w" fact="0.2396"/>
                  <dgm:constr type="h" for="ch" forName="parTx5" refType="h" fact="0.0704"/>
                  <dgm:constr type="ctrX" for="ch" forName="picture5" refType="w" fact="0.7391"/>
                  <dgm:constr type="ctrY" for="ch" forName="picture5" refType="h" fact="0.3864"/>
                  <dgm:constr type="w" for="ch" forName="picture5" refType="w" fact="0.1111"/>
                  <dgm:constr type="h" for="ch" forName="picture5" refType="h" fact="0.1218"/>
                  <dgm:constr type="l" for="ch" forName="parTx6" refType="w" fact="0.7788"/>
                  <dgm:constr type="t" for="ch" forName="parTx6" refType="h" fact="0.252"/>
                  <dgm:constr type="w" for="ch" forName="parTx6" refType="w" fact="0.2396"/>
                  <dgm:constr type="h" for="ch" forName="parTx6" refType="h" fact="0.0704"/>
                  <dgm:constr type="ctrX" for="ch" forName="picture6" refType="w" fact="0.7679"/>
                  <dgm:constr type="ctrY" for="ch" forName="picture6" refType="h" fact="0.2444"/>
                  <dgm:constr type="w" for="ch" forName="picture6" refType="w" fact="0.1111"/>
                  <dgm:constr type="h" for="ch" forName="picture6" refType="h" fact="0.1218"/>
                  <dgm:constr type="l" for="ch" forName="parTx7" refType="w" fact="0.7945"/>
                  <dgm:constr type="t" for="ch" forName="parTx7" refType="h" fact="0.1151"/>
                  <dgm:constr type="w" for="ch" forName="parTx7" refType="w" fact="0.2396"/>
                  <dgm:constr type="h" for="ch" forName="parTx7" refType="h" fact="0.0704"/>
                  <dgm:constr type="ctrX" for="ch" forName="picture7" refType="w" fact="0.7836"/>
                  <dgm:constr type="ctrY" for="ch" forName="picture7" refType="h" fact="0.1075"/>
                  <dgm:constr type="w" for="ch" forName="picture7" refType="w" fact="0.1111"/>
                  <dgm:constr type="h" for="ch" forName="picture7" refType="h" fact="0.1218"/>
                </dgm:constrLst>
              </dgm:else>
            </dgm:choose>
          </dgm:if>
          <dgm:else name="Name68">
            <dgm:choose name="Name69">
              <dgm:if name="Name70" axis="des" func="maxDepth" op="gt" val="1">
                <dgm:alg type="composite">
                  <dgm:param type="ar" val="1.25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primFontSz" for="ch" forName="parTx5" refType="primFontSz" refFor="ch" refForName="parTx1" op="equ"/>
                  <dgm:constr type="primFontSz" for="ch" forName="parTx6" refType="primFontSz" refFor="ch" refForName="parTx1" op="equ"/>
                  <dgm:constr type="primFontSz" for="ch" forName="parTx7" refType="primFontSz" refFor="ch" refForName="parTx1" op="equ"/>
                  <dgm:constr type="primFontSz" for="ch" forName="desTx1" op="equ" val="65"/>
                  <dgm:constr type="primFontSz" for="ch" forName="desTx2" refType="primFontSz" refFor="ch" refForName="desTx1" op="equ"/>
                  <dgm:constr type="primFontSz" for="ch" forName="desTx3" refType="primFontSz" refFor="ch" refForName="desTx1" op="equ"/>
                  <dgm:constr type="primFontSz" for="ch" forName="desTx4" refType="primFontSz" refFor="ch" refForName="desTx1" op="equ"/>
                  <dgm:constr type="primFontSz" for="ch" forName="desTx5" refType="primFontSz" refFor="ch" refForName="desTx1" op="equ"/>
                  <dgm:constr type="primFontSz" for="ch" forName="desTx6" refType="primFontSz" refFor="ch" refForName="desTx1" op="equ"/>
                  <dgm:constr type="primFontSz" for="ch" forName="desTx7" refType="primFontSz" refFor="ch" refForName="desTx1" op="equ"/>
                  <dgm:constr type="userD" refType="w" fact="0.0097"/>
                  <dgm:constr type="ctrX" for="ch" forName="dot1" refType="w" fact="0.6091"/>
                  <dgm:constr type="ctrY" for="ch" forName="dot1" refType="h" fact="0.8342"/>
                  <dgm:constr type="w" for="ch" forName="dot1" refType="userD"/>
                  <dgm:constr type="h" for="ch" forName="dot1" refType="userD"/>
                  <dgm:constr type="ctrX" for="ch" forName="dot2" refType="w" fact="0.6279"/>
                  <dgm:constr type="ctrY" for="ch" forName="dot2" refType="h" fact="0.8448"/>
                  <dgm:constr type="w" for="ch" forName="dot2" refType="userD"/>
                  <dgm:constr type="h" for="ch" forName="dot2" refType="userD"/>
                  <dgm:constr type="ctrX" for="ch" forName="dot3" refType="w" fact="0.647"/>
                  <dgm:constr type="ctrY" for="ch" forName="dot3" refType="h" fact="0.8539"/>
                  <dgm:constr type="w" for="ch" forName="dot3" refType="userD"/>
                  <dgm:constr type="h" for="ch" forName="dot3" refType="userD"/>
                  <dgm:constr type="ctrX" for="ch" forName="dot4" refType="w" fact="0.6663"/>
                  <dgm:constr type="ctrY" for="ch" forName="dot4" refType="h" fact="0.8615"/>
                  <dgm:constr type="w" for="ch" forName="dot4" refType="userD"/>
                  <dgm:constr type="h" for="ch" forName="dot4" refType="userD"/>
                  <dgm:constr type="ctrX" for="ch" forName="dot5" refType="w" fact="0.6858"/>
                  <dgm:constr type="ctrY" for="ch" forName="dot5" refType="h" fact="0.8676"/>
                  <dgm:constr type="w" for="ch" forName="dot5" refType="userD"/>
                  <dgm:constr type="h" for="ch" forName="dot5" refType="userD"/>
                  <dgm:constr type="ctrX" for="ch" forName="dot6" refType="w" fact="0.4912"/>
                  <dgm:constr type="ctrY" for="ch" forName="dot6" refType="h" fact="0.7255"/>
                  <dgm:constr type="w" for="ch" forName="dot6" refType="userD"/>
                  <dgm:constr type="h" for="ch" forName="dot6" refType="userD"/>
                  <dgm:constr type="ctrX" for="ch" forName="dot7" refType="w" fact="0.5074"/>
                  <dgm:constr type="ctrY" for="ch" forName="dot7" refType="h" fact="0.7454"/>
                  <dgm:constr type="w" for="ch" forName="dot7" refType="userD"/>
                  <dgm:constr type="h" for="ch" forName="dot7" refType="userD"/>
                  <dgm:constr type="ctrX" for="ch" forName="dot8" refType="w" fact="0.4164"/>
                  <dgm:constr type="ctrY" for="ch" forName="dot8" refType="h" fact="0.6026"/>
                  <dgm:constr type="w" for="ch" forName="dot8" refType="userD"/>
                  <dgm:constr type="h" for="ch" forName="dot8" refType="userD"/>
                  <dgm:constr type="ctrX" for="ch" forName="dot9" refType="w" fact="0.3629"/>
                  <dgm:constr type="ctrY" for="ch" forName="dot9" refType="h" fact="0.4632"/>
                  <dgm:constr type="w" for="ch" forName="dot9" refType="userD"/>
                  <dgm:constr type="h" for="ch" forName="dot9" refType="userD"/>
                  <dgm:constr type="ctrX" for="ch" forName="dot10" refType="w" fact="0.3299"/>
                  <dgm:constr type="ctrY" for="ch" forName="dot10" refType="h" fact="0.3187"/>
                  <dgm:constr type="w" for="ch" forName="dot10" refType="userD"/>
                  <dgm:constr type="h" for="ch" forName="dot10" refType="userD"/>
                  <dgm:constr type="ctrX" for="ch" forName="dot11" refType="w" fact="0.3147"/>
                  <dgm:constr type="ctrY" for="ch" forName="dot11" refType="h" fact="0.1763"/>
                  <dgm:constr type="w" for="ch" forName="dot11" refType="userD"/>
                  <dgm:constr type="h" for="ch" forName="dot11" refType="userD"/>
                  <dgm:constr type="ctrX" for="ch" forName="dotArrow1" refType="w" fact="0.3373"/>
                  <dgm:constr type="ctrY" for="ch" forName="dotArrow1" refType="h" fact="-0.0099"/>
                  <dgm:constr type="w" for="ch" forName="dotArrow1" refType="userD"/>
                  <dgm:constr type="h" for="ch" forName="dotArrow1" refType="userD"/>
                  <dgm:constr type="ctrX" for="ch" forName="dotArrow2" refType="w" fact="0.3227"/>
                  <dgm:constr type="ctrY" for="ch" forName="dotArrow2" refType="h" fact="-0.0239"/>
                  <dgm:constr type="w" for="ch" forName="dotArrow2" refType="userD"/>
                  <dgm:constr type="h" for="ch" forName="dotArrow2" refType="userD"/>
                  <dgm:constr type="ctrX" for="ch" forName="dotArrow3" refType="w" fact="0.3081"/>
                  <dgm:constr type="ctrY" for="ch" forName="dotArrow3" refType="h" fact="-0.0378"/>
                  <dgm:constr type="w" for="ch" forName="dotArrow3" refType="userD"/>
                  <dgm:constr type="h" for="ch" forName="dotArrow3" refType="userD"/>
                  <dgm:constr type="ctrX" for="ch" forName="dotArrow4" refType="w" fact="0.2935"/>
                  <dgm:constr type="ctrY" for="ch" forName="dotArrow4" refType="h" fact="-0.0239"/>
                  <dgm:constr type="w" for="ch" forName="dotArrow4" refType="userD"/>
                  <dgm:constr type="h" for="ch" forName="dotArrow4" refType="userD"/>
                  <dgm:constr type="ctrX" for="ch" forName="dotArrow5" refType="w" fact="0.2788"/>
                  <dgm:constr type="ctrY" for="ch" forName="dotArrow5" refType="h" fact="-0.0099"/>
                  <dgm:constr type="w" for="ch" forName="dotArrow5" refType="userD"/>
                  <dgm:constr type="h" for="ch" forName="dotArrow5" refType="userD"/>
                  <dgm:constr type="ctrX" for="ch" forName="dotArrow6" refType="w" fact="0.3081"/>
                  <dgm:constr type="ctrY" for="ch" forName="dotArrow6" refType="h" fact="-0.0084"/>
                  <dgm:constr type="w" for="ch" forName="dotArrow6" refType="userD"/>
                  <dgm:constr type="h" for="ch" forName="dotArrow6" refType="userD"/>
                  <dgm:constr type="ctrX" for="ch" forName="dotArrow7" refType="w" fact="0.3081"/>
                  <dgm:constr type="ctrY" for="ch" forName="dotArrow7" refType="h" fact="0.0211"/>
                  <dgm:constr type="w" for="ch" forName="dotArrow7" refType="userD"/>
                  <dgm:constr type="h" for="ch" forName="dotArrow7" refType="userD"/>
                  <dgm:constr type="r" for="ch" forName="parTx1" refType="w" fact="0.7444"/>
                  <dgm:constr type="t" for="ch" forName="parTx1" refType="h" fact="0.8856"/>
                  <dgm:constr type="w" for="ch" forName="parTx1" refType="w" fact="0.2101"/>
                  <dgm:constr type="h" for="ch" forName="parTx1" refType="h" fact="0.0704"/>
                  <dgm:constr type="ctrX" for="ch" forName="picture1" refType="w" fact="0.754"/>
                  <dgm:constr type="ctrY" for="ch" forName="picture1" refType="h" fact="0.8769"/>
                  <dgm:constr type="w" for="ch" forName="picture1" refType="w" fact="0.0974"/>
                  <dgm:constr type="h" for="ch" forName="picture1" refType="h" fact="0.1218"/>
                  <dgm:constr type="r" for="ch" forName="desTx1" refType="l" refFor="ch" refForName="parTx1"/>
                  <dgm:constr type="l" for="ch" forName="desTx1"/>
                  <dgm:constr type="t" for="ch" forName="desTx1" refType="t" refFor="ch" refForName="parTx1"/>
                  <dgm:constr type="h" for="ch" forName="desTx1" refType="h" refFor="ch" refForName="parTx1"/>
                  <dgm:constr type="r" for="ch" forName="parTx2" refType="w" fact="0.5465"/>
                  <dgm:constr type="t" for="ch" forName="parTx2" refType="h" fact="0.7956"/>
                  <dgm:constr type="w" for="ch" forName="parTx2" refType="w" fact="0.2101"/>
                  <dgm:constr type="h" for="ch" forName="parTx2" refType="h" fact="0.0704"/>
                  <dgm:constr type="ctrX" for="ch" forName="picture2" refType="w" fact="0.5561"/>
                  <dgm:constr type="ctrY" for="ch" forName="picture2" refType="h" fact="0.787"/>
                  <dgm:constr type="w" for="ch" forName="picture2" refType="w" fact="0.0974"/>
                  <dgm:constr type="h" for="ch" forName="picture2" refType="h" fact="0.1218"/>
                  <dgm:constr type="r" for="ch" forName="desTx2" refType="l" refFor="ch" refForName="parTx2"/>
                  <dgm:constr type="l" for="ch" forName="desTx2"/>
                  <dgm:constr type="t" for="ch" forName="desTx2" refType="t" refFor="ch" refForName="parTx2"/>
                  <dgm:constr type="h" for="ch" forName="desTx2" refType="h" refFor="ch" refForName="parTx2"/>
                  <dgm:constr type="r" for="ch" forName="parTx3" refType="w" fact="0.4489"/>
                  <dgm:constr type="t" for="ch" forName="parTx3" refType="h" fact="0.673"/>
                  <dgm:constr type="w" for="ch" forName="parTx3" refType="w" fact="0.2101"/>
                  <dgm:constr type="h" for="ch" forName="parTx3" refType="h" fact="0.0704"/>
                  <dgm:constr type="ctrX" for="ch" forName="picture3" refType="w" fact="0.4585"/>
                  <dgm:constr type="ctrY" for="ch" forName="picture3" refType="h" fact="0.6644"/>
                  <dgm:constr type="w" for="ch" forName="picture3" refType="w" fact="0.0974"/>
                  <dgm:constr type="h" for="ch" forName="picture3" refType="h" fact="0.1218"/>
                  <dgm:constr type="r" for="ch" forName="desTx3" refType="l" refFor="ch" refForName="parTx3"/>
                  <dgm:constr type="l" for="ch" forName="desTx3"/>
                  <dgm:constr type="t" for="ch" forName="desTx3" refType="t" refFor="ch" refForName="parTx3"/>
                  <dgm:constr type="h" for="ch" forName="desTx3" refType="h" refFor="ch" refForName="parTx3"/>
                  <dgm:constr type="r" for="ch" forName="parTx4" refType="w" fact="0.3868"/>
                  <dgm:constr type="t" for="ch" forName="parTx4" refType="h" fact="0.538"/>
                  <dgm:constr type="w" for="ch" forName="parTx4" refType="w" fact="0.2101"/>
                  <dgm:constr type="h" for="ch" forName="parTx4" refType="h" fact="0.0704"/>
                  <dgm:constr type="ctrX" for="ch" forName="picture4" refType="w" fact="0.3963"/>
                  <dgm:constr type="ctrY" for="ch" forName="picture4" refType="h" fact="0.5294"/>
                  <dgm:constr type="w" for="ch" forName="picture4" refType="w" fact="0.0974"/>
                  <dgm:constr type="h" for="ch" forName="picture4" refType="h" fact="0.1218"/>
                  <dgm:constr type="r" for="ch" forName="desTx4" refType="l" refFor="ch" refForName="parTx4"/>
                  <dgm:constr type="l" for="ch" forName="desTx4"/>
                  <dgm:constr type="t" for="ch" forName="desTx4" refType="t" refFor="ch" refForName="parTx4"/>
                  <dgm:constr type="h" for="ch" forName="desTx4" refType="h" refFor="ch" refForName="parTx4"/>
                  <dgm:constr type="r" for="ch" forName="parTx5" refType="w" fact="0.3424"/>
                  <dgm:constr type="t" for="ch" forName="parTx5" refType="h" fact="0.3951"/>
                  <dgm:constr type="w" for="ch" forName="parTx5" refType="w" fact="0.2101"/>
                  <dgm:constr type="h" for="ch" forName="parTx5" refType="h" fact="0.0704"/>
                  <dgm:constr type="ctrX" for="ch" forName="picture5" refType="w" fact="0.352"/>
                  <dgm:constr type="ctrY" for="ch" forName="picture5" refType="h" fact="0.3864"/>
                  <dgm:constr type="w" for="ch" forName="picture5" refType="w" fact="0.0974"/>
                  <dgm:constr type="h" for="ch" forName="picture5" refType="h" fact="0.1218"/>
                  <dgm:constr type="r" for="ch" forName="desTx5" refType="l" refFor="ch" refForName="parTx5"/>
                  <dgm:constr type="l" for="ch" forName="desTx5"/>
                  <dgm:constr type="t" for="ch" forName="desTx5" refType="t" refFor="ch" refForName="parTx5"/>
                  <dgm:constr type="h" for="ch" forName="desTx5" refType="h" refFor="ch" refForName="parTx5"/>
                  <dgm:constr type="r" for="ch" forName="parTx6" refType="w" fact="0.3172"/>
                  <dgm:constr type="t" for="ch" forName="parTx6" refType="h" fact="0.2531"/>
                  <dgm:constr type="w" for="ch" forName="parTx6" refType="w" fact="0.2101"/>
                  <dgm:constr type="h" for="ch" forName="parTx6" refType="h" fact="0.0704"/>
                  <dgm:constr type="ctrX" for="ch" forName="picture6" refType="w" fact="0.3267"/>
                  <dgm:constr type="ctrY" for="ch" forName="picture6" refType="h" fact="0.2444"/>
                  <dgm:constr type="w" for="ch" forName="picture6" refType="w" fact="0.0974"/>
                  <dgm:constr type="h" for="ch" forName="picture6" refType="h" fact="0.1218"/>
                  <dgm:constr type="r" for="ch" forName="desTx6" refType="l" refFor="ch" refForName="parTx6"/>
                  <dgm:constr type="l" for="ch" forName="desTx6"/>
                  <dgm:constr type="t" for="ch" forName="desTx6" refType="t" refFor="ch" refForName="parTx6"/>
                  <dgm:constr type="h" for="ch" forName="desTx6" refType="h" refFor="ch" refForName="parTx6"/>
                  <dgm:constr type="r" for="ch" forName="parTx7" refType="w" fact="0.3034"/>
                  <dgm:constr type="t" for="ch" forName="parTx7" refType="h" fact="0.1162"/>
                  <dgm:constr type="w" for="ch" forName="parTx7" refType="w" fact="0.2101"/>
                  <dgm:constr type="h" for="ch" forName="parTx7" refType="h" fact="0.0704"/>
                  <dgm:constr type="ctrX" for="ch" forName="picture7" refType="w" fact="0.3129"/>
                  <dgm:constr type="ctrY" for="ch" forName="picture7" refType="h" fact="0.1075"/>
                  <dgm:constr type="w" for="ch" forName="picture7" refType="w" fact="0.0974"/>
                  <dgm:constr type="h" for="ch" forName="picture7" refType="h" fact="0.1218"/>
                  <dgm:constr type="r" for="ch" forName="desTx7" refType="l" refFor="ch" refForName="parTx7"/>
                  <dgm:constr type="l" for="ch" forName="desTx7"/>
                  <dgm:constr type="t" for="ch" forName="desTx7" refType="t" refFor="ch" refForName="parTx7"/>
                  <dgm:constr type="h" for="ch" forName="desTx7" refType="h" refFor="ch" refForName="parTx7"/>
                </dgm:constrLst>
              </dgm:if>
              <dgm:else name="Name71">
                <dgm:alg type="composite">
                  <dgm:param type="ar" val="1.096"/>
                </dgm:alg>
                <dgm:constrLst>
                  <dgm:constr type="primFontSz" for="ch" forName="parTx1" op="equ" val="65"/>
                  <dgm:constr type="primFontSz" for="ch" forName="parTx2" refType="primFontSz" refFor="ch" refForName="parTx1" op="equ"/>
                  <dgm:constr type="primFontSz" for="ch" forName="parTx3" refType="primFontSz" refFor="ch" refForName="parTx1" op="equ"/>
                  <dgm:constr type="primFontSz" for="ch" forName="parTx4" refType="primFontSz" refFor="ch" refForName="parTx1" op="equ"/>
                  <dgm:constr type="primFontSz" for="ch" forName="parTx5" refType="primFontSz" refFor="ch" refForName="parTx1" op="equ"/>
                  <dgm:constr type="primFontSz" for="ch" forName="parTx6" refType="primFontSz" refFor="ch" refForName="parTx1" op="equ"/>
                  <dgm:constr type="primFontSz" for="ch" forName="parTx7" refType="primFontSz" refFor="ch" refForName="parTx1" op="equ"/>
                  <dgm:constr type="userD" refType="w" fact="0.0111"/>
                  <dgm:constr type="ctrX" for="ch" forName="dot1" refType="w" fact="0.5541"/>
                  <dgm:constr type="ctrY" for="ch" forName="dot1" refType="h" fact="0.8342"/>
                  <dgm:constr type="w" for="ch" forName="dot1" refType="userD"/>
                  <dgm:constr type="h" for="ch" forName="dot1" refType="userD"/>
                  <dgm:constr type="ctrX" for="ch" forName="dot2" refType="w" fact="0.5756"/>
                  <dgm:constr type="ctrY" for="ch" forName="dot2" refType="h" fact="0.8448"/>
                  <dgm:constr type="w" for="ch" forName="dot2" refType="userD"/>
                  <dgm:constr type="h" for="ch" forName="dot2" refType="userD"/>
                  <dgm:constr type="ctrX" for="ch" forName="dot3" refType="w" fact="0.5974"/>
                  <dgm:constr type="ctrY" for="ch" forName="dot3" refType="h" fact="0.8539"/>
                  <dgm:constr type="w" for="ch" forName="dot3" refType="userD"/>
                  <dgm:constr type="h" for="ch" forName="dot3" refType="userD"/>
                  <dgm:constr type="ctrX" for="ch" forName="dot4" refType="w" fact="0.6194"/>
                  <dgm:constr type="ctrY" for="ch" forName="dot4" refType="h" fact="0.8615"/>
                  <dgm:constr type="w" for="ch" forName="dot4" refType="userD"/>
                  <dgm:constr type="h" for="ch" forName="dot4" refType="userD"/>
                  <dgm:constr type="ctrX" for="ch" forName="dot5" refType="w" fact="0.6416"/>
                  <dgm:constr type="ctrY" for="ch" forName="dot5" refType="h" fact="0.8676"/>
                  <dgm:constr type="w" for="ch" forName="dot5" refType="userD"/>
                  <dgm:constr type="h" for="ch" forName="dot5" refType="userD"/>
                  <dgm:constr type="ctrX" for="ch" forName="dot6" refType="w" fact="0.4197"/>
                  <dgm:constr type="ctrY" for="ch" forName="dot6" refType="h" fact="0.7255"/>
                  <dgm:constr type="w" for="ch" forName="dot6" refType="userD"/>
                  <dgm:constr type="h" for="ch" forName="dot6" refType="userD"/>
                  <dgm:constr type="ctrX" for="ch" forName="dot7" refType="w" fact="0.4382"/>
                  <dgm:constr type="ctrY" for="ch" forName="dot7" refType="h" fact="0.7454"/>
                  <dgm:constr type="w" for="ch" forName="dot7" refType="userD"/>
                  <dgm:constr type="h" for="ch" forName="dot7" refType="userD"/>
                  <dgm:constr type="ctrX" for="ch" forName="dot8" refType="w" fact="0.3344"/>
                  <dgm:constr type="ctrY" for="ch" forName="dot8" refType="h" fact="0.6026"/>
                  <dgm:constr type="w" for="ch" forName="dot8" refType="userD"/>
                  <dgm:constr type="h" for="ch" forName="dot8" refType="userD"/>
                  <dgm:constr type="ctrX" for="ch" forName="dot9" refType="w" fact="0.2734"/>
                  <dgm:constr type="ctrY" for="ch" forName="dot9" refType="h" fact="0.4632"/>
                  <dgm:constr type="w" for="ch" forName="dot9" refType="userD"/>
                  <dgm:constr type="h" for="ch" forName="dot9" refType="userD"/>
                  <dgm:constr type="ctrX" for="ch" forName="dot10" refType="w" fact="0.2357"/>
                  <dgm:constr type="ctrY" for="ch" forName="dot10" refType="h" fact="0.3187"/>
                  <dgm:constr type="w" for="ch" forName="dot10" refType="userD"/>
                  <dgm:constr type="h" for="ch" forName="dot10" refType="userD"/>
                  <dgm:constr type="ctrX" for="ch" forName="dot11" refType="w" fact="0.2184"/>
                  <dgm:constr type="ctrY" for="ch" forName="dot11" refType="h" fact="0.1763"/>
                  <dgm:constr type="w" for="ch" forName="dot11" refType="userD"/>
                  <dgm:constr type="h" for="ch" forName="dot11" refType="userD"/>
                  <dgm:constr type="ctrX" for="ch" forName="dotArrow1" refType="w" fact="0.2442"/>
                  <dgm:constr type="ctrY" for="ch" forName="dotArrow1" refType="h" fact="-0.0099"/>
                  <dgm:constr type="w" for="ch" forName="dotArrow1" refType="userD"/>
                  <dgm:constr type="h" for="ch" forName="dotArrow1" refType="userD"/>
                  <dgm:constr type="ctrX" for="ch" forName="dotArrow2" refType="w" fact="0.2275"/>
                  <dgm:constr type="ctrY" for="ch" forName="dotArrow2" refType="h" fact="-0.0239"/>
                  <dgm:constr type="w" for="ch" forName="dotArrow2" refType="userD"/>
                  <dgm:constr type="h" for="ch" forName="dotArrow2" refType="userD"/>
                  <dgm:constr type="ctrX" for="ch" forName="dotArrow3" refType="w" fact="0.2108"/>
                  <dgm:constr type="ctrY" for="ch" forName="dotArrow3" refType="h" fact="-0.0378"/>
                  <dgm:constr type="w" for="ch" forName="dotArrow3" refType="userD"/>
                  <dgm:constr type="h" for="ch" forName="dotArrow3" refType="userD"/>
                  <dgm:constr type="ctrX" for="ch" forName="dotArrow4" refType="w" fact="0.1942"/>
                  <dgm:constr type="ctrY" for="ch" forName="dotArrow4" refType="h" fact="-0.0239"/>
                  <dgm:constr type="w" for="ch" forName="dotArrow4" refType="userD"/>
                  <dgm:constr type="h" for="ch" forName="dotArrow4" refType="userD"/>
                  <dgm:constr type="ctrX" for="ch" forName="dotArrow5" refType="w" fact="0.1775"/>
                  <dgm:constr type="ctrY" for="ch" forName="dotArrow5" refType="h" fact="-0.0099"/>
                  <dgm:constr type="w" for="ch" forName="dotArrow5" refType="userD"/>
                  <dgm:constr type="h" for="ch" forName="dotArrow5" refType="userD"/>
                  <dgm:constr type="ctrX" for="ch" forName="dotArrow6" refType="w" fact="0.2108"/>
                  <dgm:constr type="ctrY" for="ch" forName="dotArrow6" refType="h" fact="-0.0084"/>
                  <dgm:constr type="w" for="ch" forName="dotArrow6" refType="userD"/>
                  <dgm:constr type="h" for="ch" forName="dotArrow6" refType="userD"/>
                  <dgm:constr type="ctrX" for="ch" forName="dotArrow7" refType="w" fact="0.2108"/>
                  <dgm:constr type="ctrY" for="ch" forName="dotArrow7" refType="h" fact="0.0211"/>
                  <dgm:constr type="w" for="ch" forName="dotArrow7" refType="userD"/>
                  <dgm:constr type="h" for="ch" forName="dotArrow7" refType="userD"/>
                  <dgm:constr type="r" for="ch" forName="parTx1" refType="w" fact="0.7085"/>
                  <dgm:constr type="t" for="ch" forName="parTx1" refType="h" fact="0.8845"/>
                  <dgm:constr type="w" for="ch" forName="parTx1" refType="w" fact="0.2396"/>
                  <dgm:constr type="h" for="ch" forName="parTx1" refType="h" fact="0.0704"/>
                  <dgm:constr type="ctrX" for="ch" forName="picture1" refType="w" fact="0.7194"/>
                  <dgm:constr type="ctrY" for="ch" forName="picture1" refType="h" fact="0.8769"/>
                  <dgm:constr type="w" for="ch" forName="picture1" refType="w" fact="0.1111"/>
                  <dgm:constr type="h" for="ch" forName="picture1" refType="h" fact="0.1218"/>
                  <dgm:constr type="r" for="ch" forName="parTx2" refType="w" fact="0.4828"/>
                  <dgm:constr type="t" for="ch" forName="parTx2" refType="h" fact="0.7946"/>
                  <dgm:constr type="w" for="ch" forName="parTx2" refType="w" fact="0.2396"/>
                  <dgm:constr type="h" for="ch" forName="parTx2" refType="h" fact="0.0704"/>
                  <dgm:constr type="ctrX" for="ch" forName="picture2" refType="w" fact="0.4937"/>
                  <dgm:constr type="ctrY" for="ch" forName="picture2" refType="h" fact="0.787"/>
                  <dgm:constr type="w" for="ch" forName="picture2" refType="w" fact="0.1111"/>
                  <dgm:constr type="h" for="ch" forName="picture2" refType="h" fact="0.1218"/>
                  <dgm:constr type="r" for="ch" forName="parTx3" refType="w" fact="0.3715"/>
                  <dgm:constr type="t" for="ch" forName="parTx3" refType="h" fact="0.672"/>
                  <dgm:constr type="w" for="ch" forName="parTx3" refType="w" fact="0.2396"/>
                  <dgm:constr type="h" for="ch" forName="parTx3" refType="h" fact="0.0704"/>
                  <dgm:constr type="ctrX" for="ch" forName="picture3" refType="w" fact="0.3824"/>
                  <dgm:constr type="ctrY" for="ch" forName="picture3" refType="h" fact="0.6644"/>
                  <dgm:constr type="w" for="ch" forName="picture3" refType="w" fact="0.1111"/>
                  <dgm:constr type="h" for="ch" forName="picture3" refType="h" fact="0.1218"/>
                  <dgm:constr type="r" for="ch" forName="parTx4" refType="w" fact="0.3006"/>
                  <dgm:constr type="t" for="ch" forName="parTx4" refType="h" fact="0.5369"/>
                  <dgm:constr type="w" for="ch" forName="parTx4" refType="w" fact="0.2396"/>
                  <dgm:constr type="h" for="ch" forName="parTx4" refType="h" fact="0.0704"/>
                  <dgm:constr type="ctrX" for="ch" forName="picture4" refType="w" fact="0.3115"/>
                  <dgm:constr type="ctrY" for="ch" forName="picture4" refType="h" fact="0.5294"/>
                  <dgm:constr type="w" for="ch" forName="picture4" refType="w" fact="0.1111"/>
                  <dgm:constr type="h" for="ch" forName="picture4" refType="h" fact="0.1218"/>
                  <dgm:constr type="r" for="ch" forName="parTx5" refType="w" fact="0.25"/>
                  <dgm:constr type="t" for="ch" forName="parTx5" refType="h" fact="0.394"/>
                  <dgm:constr type="w" for="ch" forName="parTx5" refType="w" fact="0.2396"/>
                  <dgm:constr type="h" for="ch" forName="parTx5" refType="h" fact="0.0704"/>
                  <dgm:constr type="ctrX" for="ch" forName="picture5" refType="w" fact="0.2609"/>
                  <dgm:constr type="ctrY" for="ch" forName="picture5" refType="h" fact="0.3864"/>
                  <dgm:constr type="w" for="ch" forName="picture5" refType="w" fact="0.1111"/>
                  <dgm:constr type="h" for="ch" forName="picture5" refType="h" fact="0.1218"/>
                  <dgm:constr type="r" for="ch" forName="parTx6" refType="w" fact="0.2212"/>
                  <dgm:constr type="t" for="ch" forName="parTx6" refType="h" fact="0.252"/>
                  <dgm:constr type="w" for="ch" forName="parTx6" refType="w" fact="0.2396"/>
                  <dgm:constr type="h" for="ch" forName="parTx6" refType="h" fact="0.0704"/>
                  <dgm:constr type="ctrX" for="ch" forName="picture6" refType="w" fact="0.2321"/>
                  <dgm:constr type="ctrY" for="ch" forName="picture6" refType="h" fact="0.2444"/>
                  <dgm:constr type="w" for="ch" forName="picture6" refType="w" fact="0.1111"/>
                  <dgm:constr type="h" for="ch" forName="picture6" refType="h" fact="0.1218"/>
                  <dgm:constr type="r" for="ch" forName="parTx7" refType="w" fact="0.2055"/>
                  <dgm:constr type="t" for="ch" forName="parTx7" refType="h" fact="0.1151"/>
                  <dgm:constr type="w" for="ch" forName="parTx7" refType="w" fact="0.2396"/>
                  <dgm:constr type="h" for="ch" forName="parTx7" refType="h" fact="0.0704"/>
                  <dgm:constr type="ctrX" for="ch" forName="picture7" refType="w" fact="0.2164"/>
                  <dgm:constr type="ctrY" for="ch" forName="picture7" refType="h" fact="0.1075"/>
                  <dgm:constr type="w" for="ch" forName="picture7" refType="w" fact="0.1111"/>
                  <dgm:constr type="h" for="ch" forName="picture7" refType="h" fact="0.1218"/>
                </dgm:constrLst>
              </dgm:else>
            </dgm:choose>
          </dgm:else>
        </dgm:choose>
      </dgm:else>
    </dgm:choose>
    <dgm:forEach name="wrapper" axis="self" ptType="parTrans">
      <dgm:forEach name="wrapper2" axis="self" ptType="sibTrans" st="2">
        <dgm:forEach name="imageRepeat" axis="self">
          <dgm:layoutNode name="imageRepeatNode" styleLbl="fgImgPlace1">
            <dgm:alg type="sp"/>
            <dgm:shape xmlns:r="http://schemas.openxmlformats.org/officeDocument/2006/relationships" type="ellipse" r:blip="" blipPhldr="1">
              <dgm:adjLst/>
            </dgm:shape>
            <dgm:presOf axis="self"/>
          </dgm:layoutNode>
        </dgm:forEach>
      </dgm:forEach>
    </dgm:forEach>
    <dgm:choose name="Name72">
      <dgm:if name="Name73" axis="ch" ptType="node" func="cnt" op="gte" val="2">
        <dgm:layoutNode name="dot1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  <dgm:layoutNode name="dot2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  <dgm:layoutNode name="dot3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</dgm:if>
      <dgm:else name="Name74"/>
    </dgm:choose>
    <dgm:choose name="Name75">
      <dgm:if name="Name76" axis="ch" ptType="node" func="cnt" op="gte" val="3">
        <dgm:layoutNode name="dot4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  <dgm:layoutNode name="dot5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</dgm:if>
      <dgm:else name="Name77"/>
    </dgm:choose>
    <dgm:choose name="Name78">
      <dgm:if name="Name79" axis="ch" ptType="node" func="cnt" op="gte" val="4">
        <dgm:layoutNode name="dot6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</dgm:if>
      <dgm:else name="Name80"/>
    </dgm:choose>
    <dgm:choose name="Name81">
      <dgm:if name="Name82" axis="ch" ptType="node" func="cnt" op="gte" val="5">
        <dgm:layoutNode name="dot7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  <dgm:layoutNode name="dot8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</dgm:if>
      <dgm:else name="Name83"/>
    </dgm:choose>
    <dgm:choose name="Name84">
      <dgm:if name="Name85" axis="ch" ptType="node" func="cnt" op="gte" val="6">
        <dgm:layoutNode name="dot9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  <dgm:layoutNode name="dot10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</dgm:if>
      <dgm:else name="Name86"/>
    </dgm:choose>
    <dgm:choose name="Name87">
      <dgm:if name="Name88" axis="ch" ptType="node" func="cnt" op="gte" val="7">
        <dgm:layoutNode name="dot11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</dgm:if>
      <dgm:else name="Name89"/>
    </dgm:choose>
    <dgm:choose name="Name90">
      <dgm:if name="Name91" axis="ch" ptType="node" func="cnt" op="gte" val="2">
        <dgm:layoutNode name="dotArrow1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  <dgm:layoutNode name="dotArrow2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  <dgm:layoutNode name="dotArrow3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  <dgm:layoutNode name="dotArrow4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  <dgm:layoutNode name="dotArrow5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  <dgm:layoutNode name="dotArrow6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  <dgm:layoutNode name="dotArrow7" styleLbl="alignNode1">
          <dgm:alg type="sp"/>
          <dgm:shape xmlns:r="http://schemas.openxmlformats.org/officeDocument/2006/relationships" type="ellipse" r:blip="">
            <dgm:adjLst/>
          </dgm:shape>
          <dgm:presOf/>
        </dgm:layoutNode>
      </dgm:if>
      <dgm:else name="Name92"/>
    </dgm:choose>
    <dgm:forEach name="Name93" axis="ch" ptType="node" cnt="1">
      <dgm:layoutNode name="parTx1">
        <dgm:choose name="Name94">
          <dgm:if name="Name95" func="var" arg="dir" op="equ" val="norm">
            <dgm:alg type="tx">
              <dgm:param type="parTxLTRAlign" val="l"/>
              <dgm:param type="parTxRTLAlign" val="r"/>
            </dgm:alg>
          </dgm:if>
          <dgm:else name="Name96">
            <dgm:alg type="tx">
              <dgm:param type="parTxLTRAlign" val="r"/>
              <dgm:param type="parTxRTLAlign" val="l"/>
            </dgm:alg>
          </dgm:else>
        </dgm:choose>
        <dgm:shape xmlns:r="http://schemas.openxmlformats.org/officeDocument/2006/relationships" type="roundRect" r:blip="">
          <dgm:adjLst/>
        </dgm:shape>
        <dgm:presOf axis="self" ptType="node"/>
        <dgm:choose name="Name97">
          <dgm:if name="Name98" func="var" arg="dir" op="equ" val="norm">
            <dgm:constrLst>
              <dgm:constr type="lMarg" refType="w" fact="0.6"/>
              <dgm:constr type="rMarg" refType="primFontSz" fact="0.3"/>
              <dgm:constr type="tMarg" refType="primFontSz" fact="0.3"/>
              <dgm:constr type="bMarg" refType="primFontSz" fact="0.3"/>
            </dgm:constrLst>
          </dgm:if>
          <dgm:else name="Name99">
            <dgm:constrLst>
              <dgm:constr type="rMarg" refType="w" fact="0.6"/>
              <dgm:constr type="lMarg" refType="primFontSz" fact="0.3"/>
              <dgm:constr type="tMarg" refType="primFontSz" fact="0.3"/>
              <dgm:constr type="bMarg" refType="primFontSz" fact="0.3"/>
            </dgm:constrLst>
          </dgm:else>
        </dgm:choose>
        <dgm:ruleLst>
          <dgm:rule type="primFontSz" val="5" fact="NaN" max="NaN"/>
        </dgm:ruleLst>
      </dgm:layoutNode>
      <dgm:choose name="Name100">
        <dgm:if name="Name101" axis="ch" ptType="node" func="cnt" op="gte" val="1">
          <dgm:layoutNode name="desTx1" styleLbl="revTx">
            <dgm:varLst>
              <dgm:bulletEnabled val="1"/>
            </dgm:varLst>
            <dgm:choose name="Name102">
              <dgm:if name="Name103" func="var" arg="dir" op="equ" val="norm">
                <dgm:choose name="Name104">
                  <dgm:if name="Name105" axis="ch" ptType="node" func="cnt" op="gte" val="2">
                    <dgm:alg type="tx">
                      <dgm:param type="parTxLTRAlign" val="l"/>
                      <dgm:param type="parTxRTLAlign" val="l"/>
                      <dgm:param type="stBulletLvl" val="1"/>
                    </dgm:alg>
                  </dgm:if>
                  <dgm:else name="Name106">
                    <dgm:alg type="tx">
                      <dgm:param type="parTxLTRAlign" val="l"/>
                      <dgm:param type="parTxRTLAlign" val="l"/>
                    </dgm:alg>
                  </dgm:else>
                </dgm:choose>
              </dgm:if>
              <dgm:else name="Name107">
                <dgm:choose name="Name108">
                  <dgm:if name="Name109" axis="ch" ptType="node" func="cnt" op="gte" val="2">
                    <dgm:alg type="tx">
                      <dgm:param type="parTxLTRAlign" val="r"/>
                      <dgm:param type="parTxRTLAlign" val="r"/>
                      <dgm:param type="shpTxLTRAlignCh" val="r"/>
                      <dgm:param type="shpTxRTLAlignCh" val="r"/>
                      <dgm:param type="stBulletLvl" val="1"/>
                    </dgm:alg>
                  </dgm:if>
                  <dgm:else name="Name110">
                    <dgm:alg type="tx">
                      <dgm:param type="parTxLTRAlign" val="r"/>
                      <dgm:param type="parTxRTLAlign" val="r"/>
                      <dgm:param type="shpTxLTRAlignCh" val="r"/>
                      <dgm:param type="shpTxRTLAlignCh" val="r"/>
                    </dgm:alg>
                  </dgm:else>
                </dgm:choose>
              </dgm:else>
            </dgm:choose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rMarg" refType="primFontSz" fact="0.2"/>
              <dgm:constr type="tMarg" refType="primFontSz" fact="0.2"/>
              <dgm:constr type="bMarg" refType="primFontSz" fact="0.2"/>
            </dgm:constrLst>
            <dgm:ruleLst>
              <dgm:rule type="primFontSz" val="5" fact="NaN" max="NaN"/>
            </dgm:ruleLst>
          </dgm:layoutNode>
        </dgm:if>
        <dgm:else name="Name111"/>
      </dgm:choose>
    </dgm:forEach>
    <dgm:forEach name="Name112" axis="ch" ptType="sibTrans" hideLastTrans="0" cnt="1">
      <dgm:layoutNode name="picture1">
        <dgm:alg type="sp"/>
        <dgm:shape xmlns:r="http://schemas.openxmlformats.org/officeDocument/2006/relationships" r:blip="">
          <dgm:adjLst/>
        </dgm:shape>
        <dgm:presOf/>
        <dgm:constrLst/>
        <dgm:forEach name="Name113" ref="imageRepeat"/>
      </dgm:layoutNode>
    </dgm:forEach>
    <dgm:forEach name="Name114" axis="ch" ptType="node" st="2" cnt="1">
      <dgm:layoutNode name="parTx2">
        <dgm:choose name="Name115">
          <dgm:if name="Name116" func="var" arg="dir" op="equ" val="norm">
            <dgm:alg type="tx">
              <dgm:param type="parTxLTRAlign" val="l"/>
              <dgm:param type="parTxRTLAlign" val="r"/>
            </dgm:alg>
          </dgm:if>
          <dgm:else name="Name117">
            <dgm:alg type="tx">
              <dgm:param type="parTxLTRAlign" val="r"/>
              <dgm:param type="parTxRTLAlign" val="l"/>
            </dgm:alg>
          </dgm:else>
        </dgm:choose>
        <dgm:shape xmlns:r="http://schemas.openxmlformats.org/officeDocument/2006/relationships" type="roundRect" r:blip="">
          <dgm:adjLst/>
        </dgm:shape>
        <dgm:presOf axis="self" ptType="node"/>
        <dgm:choose name="Name118">
          <dgm:if name="Name119" func="var" arg="dir" op="equ" val="norm">
            <dgm:constrLst>
              <dgm:constr type="lMarg" refType="w" fact="0.6"/>
              <dgm:constr type="rMarg" refType="primFontSz" fact="0.3"/>
              <dgm:constr type="tMarg" refType="primFontSz" fact="0.3"/>
              <dgm:constr type="bMarg" refType="primFontSz" fact="0.3"/>
            </dgm:constrLst>
          </dgm:if>
          <dgm:else name="Name120">
            <dgm:constrLst>
              <dgm:constr type="rMarg" refType="w" fact="0.6"/>
              <dgm:constr type="lMarg" refType="primFontSz" fact="0.3"/>
              <dgm:constr type="tMarg" refType="primFontSz" fact="0.3"/>
              <dgm:constr type="bMarg" refType="primFontSz" fact="0.3"/>
            </dgm:constrLst>
          </dgm:else>
        </dgm:choose>
        <dgm:ruleLst>
          <dgm:rule type="primFontSz" val="5" fact="NaN" max="NaN"/>
        </dgm:ruleLst>
      </dgm:layoutNode>
      <dgm:choose name="Name121">
        <dgm:if name="Name122" axis="ch" ptType="node" func="cnt" op="gte" val="1">
          <dgm:layoutNode name="desTx2" styleLbl="revTx">
            <dgm:varLst>
              <dgm:bulletEnabled val="1"/>
            </dgm:varLst>
            <dgm:choose name="Name123">
              <dgm:if name="Name124" func="var" arg="dir" op="equ" val="norm">
                <dgm:choose name="Name125">
                  <dgm:if name="Name126" axis="ch" ptType="node" func="cnt" op="gte" val="2">
                    <dgm:alg type="tx">
                      <dgm:param type="parTxLTRAlign" val="l"/>
                      <dgm:param type="parTxRTLAlign" val="l"/>
                      <dgm:param type="stBulletLvl" val="1"/>
                    </dgm:alg>
                  </dgm:if>
                  <dgm:else name="Name127">
                    <dgm:alg type="tx">
                      <dgm:param type="parTxLTRAlign" val="l"/>
                      <dgm:param type="parTxRTLAlign" val="l"/>
                    </dgm:alg>
                  </dgm:else>
                </dgm:choose>
              </dgm:if>
              <dgm:else name="Name128">
                <dgm:choose name="Name129">
                  <dgm:if name="Name130" axis="ch" ptType="node" func="cnt" op="gte" val="2">
                    <dgm:alg type="tx">
                      <dgm:param type="parTxLTRAlign" val="r"/>
                      <dgm:param type="parTxRTLAlign" val="r"/>
                      <dgm:param type="shpTxLTRAlignCh" val="r"/>
                      <dgm:param type="shpTxRTLAlignCh" val="r"/>
                      <dgm:param type="stBulletLvl" val="1"/>
                    </dgm:alg>
                  </dgm:if>
                  <dgm:else name="Name131">
                    <dgm:alg type="tx">
                      <dgm:param type="parTxLTRAlign" val="r"/>
                      <dgm:param type="parTxRTLAlign" val="r"/>
                      <dgm:param type="shpTxLTRAlignCh" val="r"/>
                      <dgm:param type="shpTxRTLAlignCh" val="r"/>
                    </dgm:alg>
                  </dgm:else>
                </dgm:choose>
              </dgm:else>
            </dgm:choose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rMarg" refType="primFontSz" fact="0.2"/>
              <dgm:constr type="tMarg" refType="primFontSz" fact="0.2"/>
              <dgm:constr type="bMarg" refType="primFontSz" fact="0.2"/>
            </dgm:constrLst>
            <dgm:ruleLst>
              <dgm:rule type="primFontSz" val="5" fact="NaN" max="NaN"/>
            </dgm:ruleLst>
          </dgm:layoutNode>
        </dgm:if>
        <dgm:else name="Name132"/>
      </dgm:choose>
    </dgm:forEach>
    <dgm:forEach name="Name133" axis="ch" ptType="sibTrans" hideLastTrans="0" st="2" cnt="1">
      <dgm:layoutNode name="picture2">
        <dgm:alg type="sp"/>
        <dgm:shape xmlns:r="http://schemas.openxmlformats.org/officeDocument/2006/relationships" r:blip="">
          <dgm:adjLst/>
        </dgm:shape>
        <dgm:presOf/>
        <dgm:constrLst/>
        <dgm:forEach name="Name134" ref="imageRepeat"/>
      </dgm:layoutNode>
    </dgm:forEach>
    <dgm:forEach name="Name135" axis="ch" ptType="node" st="3" cnt="1">
      <dgm:layoutNode name="parTx3">
        <dgm:choose name="Name136">
          <dgm:if name="Name137" func="var" arg="dir" op="equ" val="norm">
            <dgm:alg type="tx">
              <dgm:param type="parTxLTRAlign" val="l"/>
              <dgm:param type="parTxRTLAlign" val="r"/>
            </dgm:alg>
          </dgm:if>
          <dgm:else name="Name138">
            <dgm:alg type="tx">
              <dgm:param type="parTxLTRAlign" val="r"/>
              <dgm:param type="parTxRTLAlign" val="l"/>
            </dgm:alg>
          </dgm:else>
        </dgm:choose>
        <dgm:shape xmlns:r="http://schemas.openxmlformats.org/officeDocument/2006/relationships" type="roundRect" r:blip="">
          <dgm:adjLst/>
        </dgm:shape>
        <dgm:presOf axis="self" ptType="node"/>
        <dgm:choose name="Name139">
          <dgm:if name="Name140" func="var" arg="dir" op="equ" val="norm">
            <dgm:constrLst>
              <dgm:constr type="lMarg" refType="w" fact="0.6"/>
              <dgm:constr type="rMarg" refType="primFontSz" fact="0.3"/>
              <dgm:constr type="tMarg" refType="primFontSz" fact="0.3"/>
              <dgm:constr type="bMarg" refType="primFontSz" fact="0.3"/>
            </dgm:constrLst>
          </dgm:if>
          <dgm:else name="Name141">
            <dgm:constrLst>
              <dgm:constr type="rMarg" refType="w" fact="0.6"/>
              <dgm:constr type="lMarg" refType="primFontSz" fact="0.3"/>
              <dgm:constr type="tMarg" refType="primFontSz" fact="0.3"/>
              <dgm:constr type="bMarg" refType="primFontSz" fact="0.3"/>
            </dgm:constrLst>
          </dgm:else>
        </dgm:choose>
        <dgm:ruleLst>
          <dgm:rule type="primFontSz" val="5" fact="NaN" max="NaN"/>
        </dgm:ruleLst>
      </dgm:layoutNode>
      <dgm:choose name="Name142">
        <dgm:if name="Name143" axis="ch" ptType="node" func="cnt" op="gte" val="1">
          <dgm:layoutNode name="desTx3" styleLbl="revTx">
            <dgm:varLst>
              <dgm:bulletEnabled val="1"/>
            </dgm:varLst>
            <dgm:choose name="Name144">
              <dgm:if name="Name145" func="var" arg="dir" op="equ" val="norm">
                <dgm:choose name="Name146">
                  <dgm:if name="Name147" axis="ch" ptType="node" func="cnt" op="gte" val="2">
                    <dgm:alg type="tx">
                      <dgm:param type="parTxLTRAlign" val="l"/>
                      <dgm:param type="parTxRTLAlign" val="l"/>
                      <dgm:param type="stBulletLvl" val="1"/>
                    </dgm:alg>
                  </dgm:if>
                  <dgm:else name="Name148">
                    <dgm:alg type="tx">
                      <dgm:param type="parTxLTRAlign" val="l"/>
                      <dgm:param type="parTxRTLAlign" val="l"/>
                    </dgm:alg>
                  </dgm:else>
                </dgm:choose>
              </dgm:if>
              <dgm:else name="Name149">
                <dgm:choose name="Name150">
                  <dgm:if name="Name151" axis="ch" ptType="node" func="cnt" op="gte" val="2">
                    <dgm:alg type="tx">
                      <dgm:param type="parTxLTRAlign" val="r"/>
                      <dgm:param type="parTxRTLAlign" val="r"/>
                      <dgm:param type="shpTxLTRAlignCh" val="r"/>
                      <dgm:param type="shpTxRTLAlignCh" val="r"/>
                      <dgm:param type="stBulletLvl" val="1"/>
                    </dgm:alg>
                  </dgm:if>
                  <dgm:else name="Name152">
                    <dgm:alg type="tx">
                      <dgm:param type="parTxLTRAlign" val="r"/>
                      <dgm:param type="parTxRTLAlign" val="r"/>
                      <dgm:param type="shpTxLTRAlignCh" val="r"/>
                      <dgm:param type="shpTxRTLAlignCh" val="r"/>
                    </dgm:alg>
                  </dgm:else>
                </dgm:choose>
              </dgm:else>
            </dgm:choose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rMarg" refType="primFontSz" fact="0.2"/>
              <dgm:constr type="tMarg" refType="primFontSz" fact="0.2"/>
              <dgm:constr type="bMarg" refType="primFontSz" fact="0.2"/>
            </dgm:constrLst>
            <dgm:ruleLst>
              <dgm:rule type="primFontSz" val="5" fact="NaN" max="NaN"/>
            </dgm:ruleLst>
          </dgm:layoutNode>
        </dgm:if>
        <dgm:else name="Name153"/>
      </dgm:choose>
    </dgm:forEach>
    <dgm:forEach name="Name154" axis="ch" ptType="sibTrans" hideLastTrans="0" st="3" cnt="1">
      <dgm:layoutNode name="picture3">
        <dgm:alg type="sp"/>
        <dgm:shape xmlns:r="http://schemas.openxmlformats.org/officeDocument/2006/relationships" r:blip="">
          <dgm:adjLst/>
        </dgm:shape>
        <dgm:presOf/>
        <dgm:constrLst/>
        <dgm:forEach name="Name155" ref="imageRepeat"/>
      </dgm:layoutNode>
    </dgm:forEach>
    <dgm:forEach name="Name156" axis="ch" ptType="node" st="4" cnt="1">
      <dgm:layoutNode name="parTx4">
        <dgm:choose name="Name157">
          <dgm:if name="Name158" func="var" arg="dir" op="equ" val="norm">
            <dgm:alg type="tx">
              <dgm:param type="parTxLTRAlign" val="l"/>
              <dgm:param type="parTxRTLAlign" val="r"/>
            </dgm:alg>
          </dgm:if>
          <dgm:else name="Name159">
            <dgm:alg type="tx">
              <dgm:param type="parTxLTRAlign" val="r"/>
              <dgm:param type="parTxRTLAlign" val="l"/>
            </dgm:alg>
          </dgm:else>
        </dgm:choose>
        <dgm:shape xmlns:r="http://schemas.openxmlformats.org/officeDocument/2006/relationships" type="roundRect" r:blip="">
          <dgm:adjLst/>
        </dgm:shape>
        <dgm:presOf axis="self" ptType="node"/>
        <dgm:choose name="Name160">
          <dgm:if name="Name161" func="var" arg="dir" op="equ" val="norm">
            <dgm:constrLst>
              <dgm:constr type="lMarg" refType="w" fact="0.6"/>
              <dgm:constr type="rMarg" refType="primFontSz" fact="0.3"/>
              <dgm:constr type="tMarg" refType="primFontSz" fact="0.3"/>
              <dgm:constr type="bMarg" refType="primFontSz" fact="0.3"/>
            </dgm:constrLst>
          </dgm:if>
          <dgm:else name="Name162">
            <dgm:constrLst>
              <dgm:constr type="rMarg" refType="w" fact="0.6"/>
              <dgm:constr type="lMarg" refType="primFontSz" fact="0.3"/>
              <dgm:constr type="tMarg" refType="primFontSz" fact="0.3"/>
              <dgm:constr type="bMarg" refType="primFontSz" fact="0.3"/>
            </dgm:constrLst>
          </dgm:else>
        </dgm:choose>
        <dgm:ruleLst>
          <dgm:rule type="primFontSz" val="5" fact="NaN" max="NaN"/>
        </dgm:ruleLst>
      </dgm:layoutNode>
      <dgm:choose name="Name163">
        <dgm:if name="Name164" axis="ch" ptType="node" func="cnt" op="gte" val="1">
          <dgm:layoutNode name="desTx4" styleLbl="revTx">
            <dgm:varLst>
              <dgm:bulletEnabled val="1"/>
            </dgm:varLst>
            <dgm:choose name="Name165">
              <dgm:if name="Name166" func="var" arg="dir" op="equ" val="norm">
                <dgm:choose name="Name167">
                  <dgm:if name="Name168" axis="ch" ptType="node" func="cnt" op="gte" val="2">
                    <dgm:alg type="tx">
                      <dgm:param type="parTxLTRAlign" val="l"/>
                      <dgm:param type="parTxRTLAlign" val="l"/>
                      <dgm:param type="stBulletLvl" val="1"/>
                    </dgm:alg>
                  </dgm:if>
                  <dgm:else name="Name169">
                    <dgm:alg type="tx">
                      <dgm:param type="parTxLTRAlign" val="l"/>
                      <dgm:param type="parTxRTLAlign" val="l"/>
                    </dgm:alg>
                  </dgm:else>
                </dgm:choose>
              </dgm:if>
              <dgm:else name="Name170">
                <dgm:choose name="Name171">
                  <dgm:if name="Name172" axis="ch" ptType="node" func="cnt" op="gte" val="2">
                    <dgm:alg type="tx">
                      <dgm:param type="parTxLTRAlign" val="r"/>
                      <dgm:param type="parTxRTLAlign" val="r"/>
                      <dgm:param type="shpTxLTRAlignCh" val="r"/>
                      <dgm:param type="shpTxRTLAlignCh" val="r"/>
                      <dgm:param type="stBulletLvl" val="1"/>
                    </dgm:alg>
                  </dgm:if>
                  <dgm:else name="Name173">
                    <dgm:alg type="tx">
                      <dgm:param type="parTxLTRAlign" val="r"/>
                      <dgm:param type="parTxRTLAlign" val="r"/>
                      <dgm:param type="shpTxLTRAlignCh" val="r"/>
                      <dgm:param type="shpTxRTLAlignCh" val="r"/>
                    </dgm:alg>
                  </dgm:else>
                </dgm:choose>
              </dgm:else>
            </dgm:choose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rMarg" refType="primFontSz" fact="0.2"/>
              <dgm:constr type="tMarg" refType="primFontSz" fact="0.2"/>
              <dgm:constr type="bMarg" refType="primFontSz" fact="0.2"/>
            </dgm:constrLst>
            <dgm:ruleLst>
              <dgm:rule type="primFontSz" val="5" fact="NaN" max="NaN"/>
            </dgm:ruleLst>
          </dgm:layoutNode>
        </dgm:if>
        <dgm:else name="Name174"/>
      </dgm:choose>
    </dgm:forEach>
    <dgm:forEach name="Name175" axis="ch" ptType="sibTrans" hideLastTrans="0" st="4" cnt="1">
      <dgm:layoutNode name="picture4">
        <dgm:alg type="sp"/>
        <dgm:shape xmlns:r="http://schemas.openxmlformats.org/officeDocument/2006/relationships" r:blip="">
          <dgm:adjLst/>
        </dgm:shape>
        <dgm:presOf/>
        <dgm:constrLst/>
        <dgm:forEach name="Name176" ref="imageRepeat"/>
      </dgm:layoutNode>
    </dgm:forEach>
    <dgm:forEach name="Name177" axis="ch" ptType="node" st="5" cnt="1">
      <dgm:layoutNode name="parTx5">
        <dgm:choose name="Name178">
          <dgm:if name="Name179" func="var" arg="dir" op="equ" val="norm">
            <dgm:alg type="tx">
              <dgm:param type="parTxLTRAlign" val="l"/>
              <dgm:param type="parTxRTLAlign" val="r"/>
            </dgm:alg>
          </dgm:if>
          <dgm:else name="Name180">
            <dgm:alg type="tx">
              <dgm:param type="parTxLTRAlign" val="r"/>
              <dgm:param type="parTxRTLAlign" val="l"/>
            </dgm:alg>
          </dgm:else>
        </dgm:choose>
        <dgm:shape xmlns:r="http://schemas.openxmlformats.org/officeDocument/2006/relationships" type="roundRect" r:blip="">
          <dgm:adjLst/>
        </dgm:shape>
        <dgm:presOf axis="self" ptType="node"/>
        <dgm:choose name="Name181">
          <dgm:if name="Name182" func="var" arg="dir" op="equ" val="norm">
            <dgm:constrLst>
              <dgm:constr type="lMarg" refType="w" fact="0.6"/>
              <dgm:constr type="rMarg" refType="primFontSz" fact="0.3"/>
              <dgm:constr type="tMarg" refType="primFontSz" fact="0.3"/>
              <dgm:constr type="bMarg" refType="primFontSz" fact="0.3"/>
            </dgm:constrLst>
          </dgm:if>
          <dgm:else name="Name183">
            <dgm:constrLst>
              <dgm:constr type="rMarg" refType="w" fact="0.6"/>
              <dgm:constr type="lMarg" refType="primFontSz" fact="0.3"/>
              <dgm:constr type="tMarg" refType="primFontSz" fact="0.3"/>
              <dgm:constr type="bMarg" refType="primFontSz" fact="0.3"/>
            </dgm:constrLst>
          </dgm:else>
        </dgm:choose>
        <dgm:ruleLst>
          <dgm:rule type="primFontSz" val="5" fact="NaN" max="NaN"/>
        </dgm:ruleLst>
      </dgm:layoutNode>
      <dgm:choose name="Name184">
        <dgm:if name="Name185" axis="ch" ptType="node" func="cnt" op="gte" val="1">
          <dgm:layoutNode name="desTx5" styleLbl="revTx">
            <dgm:varLst>
              <dgm:bulletEnabled val="1"/>
            </dgm:varLst>
            <dgm:choose name="Name186">
              <dgm:if name="Name187" func="var" arg="dir" op="equ" val="norm">
                <dgm:choose name="Name188">
                  <dgm:if name="Name189" axis="ch" ptType="node" func="cnt" op="gte" val="2">
                    <dgm:alg type="tx">
                      <dgm:param type="parTxLTRAlign" val="l"/>
                      <dgm:param type="parTxRTLAlign" val="l"/>
                      <dgm:param type="stBulletLvl" val="1"/>
                    </dgm:alg>
                  </dgm:if>
                  <dgm:else name="Name190">
                    <dgm:alg type="tx">
                      <dgm:param type="parTxLTRAlign" val="l"/>
                      <dgm:param type="parTxRTLAlign" val="l"/>
                    </dgm:alg>
                  </dgm:else>
                </dgm:choose>
              </dgm:if>
              <dgm:else name="Name191">
                <dgm:choose name="Name192">
                  <dgm:if name="Name193" axis="ch" ptType="node" func="cnt" op="gte" val="2">
                    <dgm:alg type="tx">
                      <dgm:param type="parTxLTRAlign" val="r"/>
                      <dgm:param type="parTxRTLAlign" val="r"/>
                      <dgm:param type="shpTxLTRAlignCh" val="r"/>
                      <dgm:param type="shpTxRTLAlignCh" val="r"/>
                      <dgm:param type="stBulletLvl" val="1"/>
                    </dgm:alg>
                  </dgm:if>
                  <dgm:else name="Name194">
                    <dgm:alg type="tx">
                      <dgm:param type="parTxLTRAlign" val="r"/>
                      <dgm:param type="parTxRTLAlign" val="r"/>
                      <dgm:param type="shpTxLTRAlignCh" val="r"/>
                      <dgm:param type="shpTxRTLAlignCh" val="r"/>
                    </dgm:alg>
                  </dgm:else>
                </dgm:choose>
              </dgm:else>
            </dgm:choose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rMarg" refType="primFontSz" fact="0.2"/>
              <dgm:constr type="tMarg" refType="primFontSz" fact="0.2"/>
              <dgm:constr type="bMarg" refType="primFontSz" fact="0.2"/>
            </dgm:constrLst>
            <dgm:ruleLst>
              <dgm:rule type="primFontSz" val="5" fact="NaN" max="NaN"/>
            </dgm:ruleLst>
          </dgm:layoutNode>
        </dgm:if>
        <dgm:else name="Name195"/>
      </dgm:choose>
    </dgm:forEach>
    <dgm:forEach name="Name196" axis="ch" ptType="sibTrans" hideLastTrans="0" st="5" cnt="1">
      <dgm:layoutNode name="picture5">
        <dgm:alg type="sp"/>
        <dgm:shape xmlns:r="http://schemas.openxmlformats.org/officeDocument/2006/relationships" r:blip="">
          <dgm:adjLst/>
        </dgm:shape>
        <dgm:presOf/>
        <dgm:constrLst/>
        <dgm:forEach name="Name197" ref="imageRepeat"/>
      </dgm:layoutNode>
    </dgm:forEach>
    <dgm:forEach name="Name198" axis="ch" ptType="node" st="6" cnt="1">
      <dgm:layoutNode name="parTx6">
        <dgm:choose name="Name199">
          <dgm:if name="Name200" func="var" arg="dir" op="equ" val="norm">
            <dgm:alg type="tx">
              <dgm:param type="parTxLTRAlign" val="l"/>
              <dgm:param type="parTxRTLAlign" val="r"/>
            </dgm:alg>
          </dgm:if>
          <dgm:else name="Name201">
            <dgm:alg type="tx">
              <dgm:param type="parTxLTRAlign" val="r"/>
              <dgm:param type="parTxRTLAlign" val="l"/>
            </dgm:alg>
          </dgm:else>
        </dgm:choose>
        <dgm:shape xmlns:r="http://schemas.openxmlformats.org/officeDocument/2006/relationships" type="roundRect" r:blip="">
          <dgm:adjLst/>
        </dgm:shape>
        <dgm:presOf axis="self" ptType="node"/>
        <dgm:choose name="Name202">
          <dgm:if name="Name203" func="var" arg="dir" op="equ" val="norm">
            <dgm:constrLst>
              <dgm:constr type="lMarg" refType="w" fact="0.6"/>
              <dgm:constr type="rMarg" refType="primFontSz" fact="0.3"/>
              <dgm:constr type="tMarg" refType="primFontSz" fact="0.3"/>
              <dgm:constr type="bMarg" refType="primFontSz" fact="0.3"/>
            </dgm:constrLst>
          </dgm:if>
          <dgm:else name="Name204">
            <dgm:constrLst>
              <dgm:constr type="rMarg" refType="w" fact="0.6"/>
              <dgm:constr type="lMarg" refType="primFontSz" fact="0.3"/>
              <dgm:constr type="tMarg" refType="primFontSz" fact="0.3"/>
              <dgm:constr type="bMarg" refType="primFontSz" fact="0.3"/>
            </dgm:constrLst>
          </dgm:else>
        </dgm:choose>
        <dgm:ruleLst>
          <dgm:rule type="primFontSz" val="5" fact="NaN" max="NaN"/>
        </dgm:ruleLst>
      </dgm:layoutNode>
      <dgm:choose name="Name205">
        <dgm:if name="Name206" axis="ch" ptType="node" func="cnt" op="gte" val="1">
          <dgm:layoutNode name="desTx6" styleLbl="revTx">
            <dgm:varLst>
              <dgm:bulletEnabled val="1"/>
            </dgm:varLst>
            <dgm:choose name="Name207">
              <dgm:if name="Name208" func="var" arg="dir" op="equ" val="norm">
                <dgm:choose name="Name209">
                  <dgm:if name="Name210" axis="ch" ptType="node" func="cnt" op="gte" val="2">
                    <dgm:alg type="tx">
                      <dgm:param type="parTxLTRAlign" val="l"/>
                      <dgm:param type="parTxRTLAlign" val="l"/>
                      <dgm:param type="stBulletLvl" val="1"/>
                    </dgm:alg>
                  </dgm:if>
                  <dgm:else name="Name211">
                    <dgm:alg type="tx">
                      <dgm:param type="parTxLTRAlign" val="l"/>
                      <dgm:param type="parTxRTLAlign" val="l"/>
                    </dgm:alg>
                  </dgm:else>
                </dgm:choose>
              </dgm:if>
              <dgm:else name="Name212">
                <dgm:choose name="Name213">
                  <dgm:if name="Name214" axis="ch" ptType="node" func="cnt" op="gte" val="2">
                    <dgm:alg type="tx">
                      <dgm:param type="parTxLTRAlign" val="r"/>
                      <dgm:param type="parTxRTLAlign" val="r"/>
                      <dgm:param type="shpTxLTRAlignCh" val="r"/>
                      <dgm:param type="shpTxRTLAlignCh" val="r"/>
                      <dgm:param type="stBulletLvl" val="1"/>
                    </dgm:alg>
                  </dgm:if>
                  <dgm:else name="Name215">
                    <dgm:alg type="tx">
                      <dgm:param type="parTxLTRAlign" val="r"/>
                      <dgm:param type="parTxRTLAlign" val="r"/>
                      <dgm:param type="shpTxLTRAlignCh" val="r"/>
                      <dgm:param type="shpTxRTLAlignCh" val="r"/>
                    </dgm:alg>
                  </dgm:else>
                </dgm:choose>
              </dgm:else>
            </dgm:choose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rMarg" refType="primFontSz" fact="0.2"/>
              <dgm:constr type="tMarg" refType="primFontSz" fact="0.2"/>
              <dgm:constr type="bMarg" refType="primFontSz" fact="0.2"/>
            </dgm:constrLst>
            <dgm:ruleLst>
              <dgm:rule type="primFontSz" val="5" fact="NaN" max="NaN"/>
            </dgm:ruleLst>
          </dgm:layoutNode>
        </dgm:if>
        <dgm:else name="Name216"/>
      </dgm:choose>
    </dgm:forEach>
    <dgm:forEach name="Name217" axis="ch" ptType="sibTrans" hideLastTrans="0" st="6" cnt="1">
      <dgm:layoutNode name="picture6">
        <dgm:alg type="sp"/>
        <dgm:shape xmlns:r="http://schemas.openxmlformats.org/officeDocument/2006/relationships" r:blip="">
          <dgm:adjLst/>
        </dgm:shape>
        <dgm:presOf/>
        <dgm:constrLst/>
        <dgm:forEach name="Name218" ref="imageRepeat"/>
      </dgm:layoutNode>
    </dgm:forEach>
    <dgm:forEach name="Name219" axis="ch" ptType="node" st="7" cnt="1">
      <dgm:layoutNode name="parTx7">
        <dgm:choose name="Name220">
          <dgm:if name="Name221" func="var" arg="dir" op="equ" val="norm">
            <dgm:alg type="tx">
              <dgm:param type="parTxLTRAlign" val="l"/>
              <dgm:param type="parTxRTLAlign" val="r"/>
            </dgm:alg>
          </dgm:if>
          <dgm:else name="Name222">
            <dgm:alg type="tx">
              <dgm:param type="parTxLTRAlign" val="r"/>
              <dgm:param type="parTxRTLAlign" val="l"/>
            </dgm:alg>
          </dgm:else>
        </dgm:choose>
        <dgm:shape xmlns:r="http://schemas.openxmlformats.org/officeDocument/2006/relationships" type="roundRect" r:blip="">
          <dgm:adjLst/>
        </dgm:shape>
        <dgm:presOf axis="self" ptType="node"/>
        <dgm:choose name="Name223">
          <dgm:if name="Name224" func="var" arg="dir" op="equ" val="norm">
            <dgm:constrLst>
              <dgm:constr type="lMarg" refType="w" fact="0.6"/>
              <dgm:constr type="rMarg" refType="primFontSz" fact="0.3"/>
              <dgm:constr type="tMarg" refType="primFontSz" fact="0.3"/>
              <dgm:constr type="bMarg" refType="primFontSz" fact="0.3"/>
            </dgm:constrLst>
          </dgm:if>
          <dgm:else name="Name225">
            <dgm:constrLst>
              <dgm:constr type="rMarg" refType="w" fact="0.6"/>
              <dgm:constr type="lMarg" refType="primFontSz" fact="0.3"/>
              <dgm:constr type="tMarg" refType="primFontSz" fact="0.3"/>
              <dgm:constr type="bMarg" refType="primFontSz" fact="0.3"/>
            </dgm:constrLst>
          </dgm:else>
        </dgm:choose>
        <dgm:ruleLst>
          <dgm:rule type="primFontSz" val="5" fact="NaN" max="NaN"/>
        </dgm:ruleLst>
      </dgm:layoutNode>
      <dgm:choose name="Name226">
        <dgm:if name="Name227" axis="ch" ptType="node" func="cnt" op="gte" val="1">
          <dgm:layoutNode name="desTx7" styleLbl="revTx">
            <dgm:varLst>
              <dgm:bulletEnabled val="1"/>
            </dgm:varLst>
            <dgm:choose name="Name228">
              <dgm:if name="Name229" func="var" arg="dir" op="equ" val="norm">
                <dgm:choose name="Name230">
                  <dgm:if name="Name231" axis="ch" ptType="node" func="cnt" op="gte" val="2">
                    <dgm:alg type="tx">
                      <dgm:param type="parTxLTRAlign" val="l"/>
                      <dgm:param type="parTxRTLAlign" val="l"/>
                      <dgm:param type="stBulletLvl" val="1"/>
                    </dgm:alg>
                  </dgm:if>
                  <dgm:else name="Name232">
                    <dgm:alg type="tx">
                      <dgm:param type="parTxLTRAlign" val="l"/>
                      <dgm:param type="parTxRTLAlign" val="l"/>
                    </dgm:alg>
                  </dgm:else>
                </dgm:choose>
              </dgm:if>
              <dgm:else name="Name233">
                <dgm:choose name="Name234">
                  <dgm:if name="Name235" axis="ch" ptType="node" func="cnt" op="gte" val="2">
                    <dgm:alg type="tx">
                      <dgm:param type="parTxLTRAlign" val="r"/>
                      <dgm:param type="parTxRTLAlign" val="r"/>
                      <dgm:param type="shpTxLTRAlignCh" val="r"/>
                      <dgm:param type="shpTxRTLAlignCh" val="r"/>
                      <dgm:param type="stBulletLvl" val="1"/>
                    </dgm:alg>
                  </dgm:if>
                  <dgm:else name="Name236">
                    <dgm:alg type="tx">
                      <dgm:param type="parTxLTRAlign" val="r"/>
                      <dgm:param type="parTxRTLAlign" val="r"/>
                      <dgm:param type="shpTxLTRAlignCh" val="r"/>
                      <dgm:param type="shpTxRTLAlignCh" val="r"/>
                    </dgm:alg>
                  </dgm:else>
                </dgm:choose>
              </dgm:else>
            </dgm:choose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rMarg" refType="primFontSz" fact="0.2"/>
              <dgm:constr type="tMarg" refType="primFontSz" fact="0.2"/>
              <dgm:constr type="bMarg" refType="primFontSz" fact="0.2"/>
            </dgm:constrLst>
            <dgm:ruleLst>
              <dgm:rule type="primFontSz" val="5" fact="NaN" max="NaN"/>
            </dgm:ruleLst>
          </dgm:layoutNode>
        </dgm:if>
        <dgm:else name="Name237"/>
      </dgm:choose>
    </dgm:forEach>
    <dgm:forEach name="Name238" axis="ch" ptType="sibTrans" hideLastTrans="0" st="7" cnt="1">
      <dgm:layoutNode name="picture7">
        <dgm:alg type="sp"/>
        <dgm:shape xmlns:r="http://schemas.openxmlformats.org/officeDocument/2006/relationships" r:blip="">
          <dgm:adjLst/>
        </dgm:shape>
        <dgm:presOf/>
        <dgm:constrLst/>
        <dgm:forEach name="Name239" ref="imageRepeat"/>
      </dgm:layoutNode>
    </dgm:forEach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05/8/layout/arrow6">
  <dgm:title val=""/>
  <dgm:desc val=""/>
  <dgm:catLst>
    <dgm:cat type="relationship" pri="4000"/>
    <dgm:cat type="process" pri="29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4" srcId="0" destId="1" srcOrd="0" destOrd="0"/>
        <dgm:cxn modelId="5" srcId="0" destId="2" srcOrd="1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clrData>
  <dgm:layoutNode name="compositeShape">
    <dgm:varLst>
      <dgm:chMax val="2"/>
      <dgm:dir/>
      <dgm:resizeHandles val="exact"/>
    </dgm:varLst>
    <dgm:alg type="composite">
      <dgm:param type="horzAlign" val="ctr"/>
      <dgm:param type="vertAlign" val="mid"/>
      <dgm:param type="ar" val="2.5"/>
    </dgm:alg>
    <dgm:shape xmlns:r="http://schemas.openxmlformats.org/officeDocument/2006/relationships" r:blip="">
      <dgm:adjLst/>
    </dgm:shape>
    <dgm:presOf/>
    <dgm:constrLst>
      <dgm:constr type="primFontSz" for="des" ptType="node" op="equ"/>
      <dgm:constr type="w" for="ch" forName="ribbon" refType="h" refFor="ch" refForName="ribbon" fact="2.5"/>
      <dgm:constr type="h" for="ch" forName="leftArrowText" refType="h" fact="0.49"/>
      <dgm:constr type="ctrY" for="ch" forName="leftArrowText" refType="ctrY" refFor="ch" refForName="ribbon"/>
      <dgm:constr type="ctrYOff" for="ch" forName="leftArrowText" refType="h" refFor="ch" refForName="ribbon" fact="-0.08"/>
      <dgm:constr type="l" for="ch" forName="leftArrowText" refType="w" refFor="ch" refForName="ribbon" fact="0.12"/>
      <dgm:constr type="r" for="ch" forName="leftArrowText" refType="w" refFor="ch" refForName="ribbon" fact="0.45"/>
      <dgm:constr type="h" for="ch" forName="rightArrowText" refType="h" fact="0.49"/>
      <dgm:constr type="ctrY" for="ch" forName="rightArrowText" refType="ctrY" refFor="ch" refForName="ribbon"/>
      <dgm:constr type="ctrYOff" for="ch" forName="rightArrowText" refType="h" refFor="ch" refForName="ribbon" fact="0.08"/>
      <dgm:constr type="l" for="ch" forName="rightArrowText" refType="w" refFor="ch" refForName="ribbon" fact="0.5"/>
      <dgm:constr type="r" for="ch" forName="rightArrowText" refType="w" refFor="ch" refForName="ribbon" fact="0.89"/>
    </dgm:constrLst>
    <dgm:ruleLst/>
    <dgm:choose name="Name0">
      <dgm:if name="Name1" axis="ch" ptType="node" func="cnt" op="gte" val="1">
        <dgm:layoutNode name="ribbon" styleLbl="node1">
          <dgm:alg type="sp"/>
          <dgm:shape xmlns:r="http://schemas.openxmlformats.org/officeDocument/2006/relationships" type="leftRightRibbon" r:blip="">
            <dgm:adjLst/>
          </dgm:shape>
          <dgm:presOf/>
          <dgm:constrLst/>
          <dgm:ruleLst/>
        </dgm:layoutNode>
        <dgm:layoutNode name="leftArrowText" styleLbl="node1">
          <dgm:varLst>
            <dgm:chMax val="0"/>
            <dgm:bulletEnabled val="1"/>
          </dgm:varLst>
          <dgm:alg type="tx">
            <dgm:param type="txAnchorVertCh" val="mid"/>
          </dgm:alg>
          <dgm:shape xmlns:r="http://schemas.openxmlformats.org/officeDocument/2006/relationships" type="rect" r:blip="" hideGeom="1">
            <dgm:adjLst/>
          </dgm:shape>
          <dgm:choose name="Name2">
            <dgm:if name="Name3" func="var" arg="dir" op="equ" val="norm">
              <dgm:presOf axis="ch desOrSelf" ptType="node node" st="1 1" cnt="1 0"/>
            </dgm:if>
            <dgm:else name="Name4">
              <dgm:presOf axis="ch desOrSelf" ptType="node node" st="2 1" cnt="1 0"/>
            </dgm:else>
          </dgm:choose>
          <dgm:constrLst>
            <dgm:constr type="primFontSz" val="65"/>
            <dgm:constr type="tMarg" refType="primFontSz" fact="0.28"/>
            <dgm:constr type="lMarg"/>
            <dgm:constr type="bMarg" refType="primFontSz" fact="0.3"/>
            <dgm:constr type="rMarg"/>
          </dgm:constrLst>
          <dgm:ruleLst>
            <dgm:rule type="primFontSz" val="5" fact="NaN" max="NaN"/>
          </dgm:ruleLst>
        </dgm:layoutNode>
        <dgm:layoutNode name="rightArrowText" styleLbl="node1">
          <dgm:varLst>
            <dgm:chMax val="0"/>
            <dgm:bulletEnabled val="1"/>
          </dgm:varLst>
          <dgm:alg type="tx">
            <dgm:param type="txAnchorVertCh" val="mid"/>
          </dgm:alg>
          <dgm:shape xmlns:r="http://schemas.openxmlformats.org/officeDocument/2006/relationships" type="rect" r:blip="" hideGeom="1">
            <dgm:adjLst/>
          </dgm:shape>
          <dgm:choose name="Name5">
            <dgm:if name="Name6" func="var" arg="dir" op="equ" val="norm">
              <dgm:presOf axis="ch desOrSelf" ptType="node node" st="2 1" cnt="1 0"/>
            </dgm:if>
            <dgm:else name="Name7">
              <dgm:presOf axis="ch desOrSelf" ptType="node node" st="1 1" cnt="1 0"/>
            </dgm:else>
          </dgm:choose>
          <dgm:constrLst>
            <dgm:constr type="primFontSz" val="65"/>
            <dgm:constr type="tMarg" refType="primFontSz" fact="0.28"/>
            <dgm:constr type="lMarg"/>
            <dgm:constr type="bMarg" refType="primFontSz" fact="0.3"/>
            <dgm:constr type="rMarg"/>
          </dgm:constrLst>
          <dgm:ruleLst>
            <dgm:rule type="primFontSz" val="5" fact="NaN" max="NaN"/>
          </dgm:ruleLst>
        </dgm:layoutNode>
      </dgm:if>
      <dgm:else name="Name8"/>
    </dgm:choose>
  </dgm:layoutNode>
</dgm:layoutDef>
</file>

<file path=ppt/diagrams/layout6.xml><?xml version="1.0" encoding="utf-8"?>
<dgm:layoutDef xmlns:dgm="http://schemas.openxmlformats.org/drawingml/2006/diagram" xmlns:a="http://schemas.openxmlformats.org/drawingml/2006/main" uniqueId="urn:microsoft.com/office/officeart/2005/8/layout/pList1">
  <dgm:title val=""/>
  <dgm:desc val=""/>
  <dgm:catLst>
    <dgm:cat type="list" pri="2000"/>
    <dgm:cat type="picture" pri="2500"/>
    <dgm:cat type="pictureconvert" pri="25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 useDef="1">
    <dgm:dataModel>
      <dgm:ptLst/>
      <dgm:bg/>
      <dgm:whole/>
    </dgm:dataModel>
  </dgm:clrData>
  <dgm:layoutNode name="Name0">
    <dgm:varLst>
      <dgm:dir/>
      <dgm:resizeHandles val="exact"/>
    </dgm:varLst>
    <dgm:choose name="Name1">
      <dgm:if name="Name2" axis="self" func="var" arg="dir" op="equ" val="norm">
        <dgm:alg type="snake">
          <dgm:param type="grDir" val="tL"/>
          <dgm:param type="flowDir" val="row"/>
          <dgm:param type="contDir" val="sameDir"/>
          <dgm:param type="off" val="ctr"/>
          <dgm:param type="vertAlign" val="mid"/>
          <dgm:param type="horzAlign" val="ctr"/>
        </dgm:alg>
      </dgm:if>
      <dgm:else name="Name3">
        <dgm:alg type="snake">
          <dgm:param type="grDir" val="tR"/>
          <dgm:param type="flowDir" val="row"/>
          <dgm:param type="contDir" val="sameDir"/>
          <dgm:param type="off" val="ctr"/>
          <dgm:param type="vertAlign" val="mid"/>
          <dgm:param type="horzAlign" val="ct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ompNode" refType="w"/>
      <dgm:constr type="w" for="ch" ptType="sibTrans" refType="w" refFor="ch" refForName="compNode" op="equ" fact="0.1"/>
      <dgm:constr type="sp" refType="w" refFor="ch" refForName="compNode" op="equ" fact="0.1"/>
      <dgm:constr type="primFontSz" for="des" ptType="node" op="equ" val="65"/>
    </dgm:constrLst>
    <dgm:ruleLst/>
    <dgm:forEach name="Name4" axis="ch" ptType="node">
      <dgm:layoutNode name="compNode">
        <dgm:alg type="composite">
          <dgm:param type="ar" val="0.943"/>
        </dgm:alg>
        <dgm:shape xmlns:r="http://schemas.openxmlformats.org/officeDocument/2006/relationships" r:blip="">
          <dgm:adjLst/>
        </dgm:shape>
        <dgm:presOf axis="self"/>
        <dgm:constrLst>
          <dgm:constr type="h" refType="w" fact="1.06"/>
          <dgm:constr type="h" for="ch" forName="pictRect" refType="h" fact="0.65"/>
          <dgm:constr type="w" for="ch" forName="pictRect" refType="w"/>
          <dgm:constr type="l" for="ch" forName="pictRect"/>
          <dgm:constr type="t" for="ch" forName="pictRect"/>
          <dgm:constr type="w" for="ch" forName="textRect" refType="w"/>
          <dgm:constr type="h" for="ch" forName="textRect" refType="h" fact="0.35"/>
          <dgm:constr type="l" for="ch" forName="textRect"/>
          <dgm:constr type="t" for="ch" forName="textRect" refType="b" refFor="ch" refForName="pictRect"/>
        </dgm:constrLst>
        <dgm:ruleLst/>
        <dgm:layoutNode name="pictRect">
          <dgm:alg type="sp"/>
          <dgm:shape xmlns:r="http://schemas.openxmlformats.org/officeDocument/2006/relationships" type="roundRect" r:blip="" blipPhldr="1">
            <dgm:adjLst/>
          </dgm:shape>
          <dgm:presOf/>
          <dgm:constrLst/>
          <dgm:ruleLst/>
        </dgm:layoutNode>
        <dgm:layoutNode name="textRect" styleLbl="revTx">
          <dgm:varLst>
            <dgm:bulletEnabled val="1"/>
          </dgm:varLst>
          <dgm:alg type="tx">
            <dgm:param type="txAnchorVert" val="t"/>
          </dgm:alg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bMarg"/>
          </dgm:constrLst>
          <dgm:ruleLst>
            <dgm:rule type="primFontSz" val="5" fact="NaN" max="NaN"/>
          </dgm:ruleLst>
        </dgm:layoutNode>
      </dgm:layoutNode>
      <dgm:forEach name="Name5" axis="followSib" ptType="sibTrans" cnt="1">
        <dgm:layoutNode name="sibTrans">
          <dgm:alg type="sp"/>
          <dgm:shape xmlns:r="http://schemas.openxmlformats.org/officeDocument/2006/relationships" type="rect" r:blip="" hideGeom="1">
            <dgm:adjLst/>
          </dgm:shape>
          <dgm:presOf axis="self"/>
          <dgm:constrLst/>
          <dgm:ruleLst/>
        </dgm:layoutNode>
      </dgm:forEach>
    </dgm:forEach>
  </dgm:layoutNode>
</dgm:layoutDef>
</file>

<file path=ppt/diagrams/layout7.xml><?xml version="1.0" encoding="utf-8"?>
<dgm:layoutDef xmlns:dgm="http://schemas.openxmlformats.org/drawingml/2006/diagram" xmlns:a="http://schemas.openxmlformats.org/drawingml/2006/main" uniqueId="urn:microsoft.com/office/officeart/2005/8/layout/cycle6">
  <dgm:title val=""/>
  <dgm:desc val=""/>
  <dgm:catLst>
    <dgm:cat type="cycle" pri="4000"/>
    <dgm:cat type="relationship" pri="24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  <dgm:pt modelId="3"/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cycle">
    <dgm:varLst>
      <dgm:dir/>
      <dgm:resizeHandles val="exact"/>
    </dgm:varLst>
    <dgm:choose name="Name0">
      <dgm:if name="Name1" func="var" arg="dir" op="equ" val="norm">
        <dgm:choose name="Name2">
          <dgm:if name="Name3" axis="ch" ptType="node" func="cnt" op="gt" val="2">
            <dgm:alg type="cycle">
              <dgm:param type="stAng" val="0"/>
              <dgm:param type="spanAng" val="360"/>
            </dgm:alg>
          </dgm:if>
          <dgm:else name="Name4">
            <dgm:alg type="cycle">
              <dgm:param type="stAng" val="-90"/>
              <dgm:param type="spanAng" val="360"/>
            </dgm:alg>
          </dgm:else>
        </dgm:choose>
      </dgm:if>
      <dgm:else name="Name5">
        <dgm:choose name="Name6">
          <dgm:if name="Name7" axis="ch" ptType="node" func="cnt" op="gt" val="2">
            <dgm:alg type="cycle">
              <dgm:param type="stAng" val="0"/>
              <dgm:param type="spanAng" val="-360"/>
            </dgm:alg>
          </dgm:if>
          <dgm:else name="Name8">
            <dgm:alg type="cycle">
              <dgm:param type="stAng" val="90"/>
              <dgm:param type="spanAng" val="-360"/>
            </dgm:alg>
          </dgm:else>
        </dgm:choose>
      </dgm:else>
    </dgm:choose>
    <dgm:shape xmlns:r="http://schemas.openxmlformats.org/officeDocument/2006/relationships" r:blip="">
      <dgm:adjLst/>
    </dgm:shape>
    <dgm:presOf/>
    <dgm:choose name="Name9">
      <dgm:if name="Name10" func="var" arg="dir" op="equ" val="norm">
        <dgm:constrLst>
          <dgm:constr type="w" for="ch" forName="node" refType="w"/>
          <dgm:constr type="w" for="ch" ptType="sibTrans" refType="w" refFor="ch" refForName="node" op="equ" fact="0.3"/>
          <dgm:constr type="diam" for="ch" ptType="sibTrans" refType="diam" op="equ"/>
          <dgm:constr type="sibSp" refType="w" refFor="ch" refForName="node" op="equ" fact="0.15"/>
          <dgm:constr type="w" for="ch" forName="spNode" refType="sibSp" fact="1.6"/>
          <dgm:constr type="primFontSz" for="ch" forName="node" op="equ" val="65"/>
        </dgm:constrLst>
      </dgm:if>
      <dgm:else name="Name11">
        <dgm:constrLst>
          <dgm:constr type="w" for="ch" forName="node" refType="w"/>
          <dgm:constr type="w" for="ch" ptType="sibTrans" refType="w" refFor="ch" refForName="node" op="equ" fact="0.3"/>
          <dgm:constr type="diam" for="ch" ptType="sibTrans" refType="diam" op="equ" fact="-1"/>
          <dgm:constr type="sibSp" refType="w" refFor="ch" refForName="node" op="equ" fact="0.15"/>
          <dgm:constr type="w" for="ch" forName="spNode" refType="sibSp" fact="1.6"/>
          <dgm:constr type="primFontSz" for="ch" forName="node" op="equ" val="65"/>
        </dgm:constrLst>
      </dgm:else>
    </dgm:choose>
    <dgm:ruleLst/>
    <dgm:forEach name="Name12" axis="ch" ptType="node">
      <dgm:layoutNode name="node">
        <dgm:varLst>
          <dgm:bulletEnabled val="1"/>
        </dgm:varLst>
        <dgm:alg type="tx"/>
        <dgm:shape xmlns:r="http://schemas.openxmlformats.org/officeDocument/2006/relationships" type="roundRect" r:blip="">
          <dgm:adjLst/>
        </dgm:shape>
        <dgm:presOf axis="desOrSelf" ptType="node"/>
        <dgm:constrLst>
          <dgm:constr type="h" refType="w" fact="0.65"/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primFontSz" val="5" fact="NaN" max="NaN"/>
        </dgm:ruleLst>
      </dgm:layoutNode>
      <dgm:choose name="Name13">
        <dgm:if name="Name14" axis="par ch" ptType="doc node" func="cnt" op="gt" val="1">
          <dgm:layoutNode name="spNode">
            <dgm:alg type="sp"/>
            <dgm:shape xmlns:r="http://schemas.openxmlformats.org/officeDocument/2006/relationships" r:blip="">
              <dgm:adjLst/>
            </dgm:shape>
            <dgm:presOf/>
            <dgm:constrLst>
              <dgm:constr type="h" refType="w"/>
            </dgm:constrLst>
            <dgm:ruleLst/>
          </dgm:layoutNode>
          <dgm:forEach name="Name15" axis="followSib" ptType="sibTrans" hideLastTrans="0" cnt="1">
            <dgm:layoutNode name="sibTrans">
              <dgm:alg type="conn">
                <dgm:param type="dim" val="1D"/>
                <dgm:param type="connRout" val="curve"/>
                <dgm:param type="begPts" val="radial"/>
                <dgm:param type="endPts" val="radial"/>
                <dgm:param type="endSty" val="noArr"/>
              </dgm:alg>
              <dgm:shape xmlns:r="http://schemas.openxmlformats.org/officeDocument/2006/relationships" type="conn" r:blip="">
                <dgm:adjLst/>
              </dgm:shape>
              <dgm:presOf axis="self"/>
              <dgm:constrLst>
                <dgm:constr type="h" refType="w" fact="0.65"/>
                <dgm:constr type="connDist"/>
                <dgm:constr type="begPad" refType="connDist" fact="0.01"/>
                <dgm:constr type="endPad" refType="connDist" fact="0.01"/>
              </dgm:constrLst>
              <dgm:ruleLst/>
            </dgm:layoutNode>
          </dgm:forEach>
        </dgm:if>
        <dgm:else name="Name16"/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6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7.xml><?xml version="1.0" encoding="utf-8"?>
<dgm:styleDef xmlns:dgm="http://schemas.openxmlformats.org/drawingml/2006/diagram" xmlns:a="http://schemas.openxmlformats.org/drawingml/2006/main" uniqueId="urn:microsoft.com/office/officeart/2005/8/quickstyle/3d3">
  <dgm:title val=""/>
  <dgm:desc val=""/>
  <dgm:catLst>
    <dgm:cat type="3D" pri="11300"/>
  </dgm:catLst>
  <dgm:scene3d>
    <a:camera prst="orthographicFront"/>
    <a:lightRig rig="threePt" dir="t"/>
  </dgm:scene3d>
  <dgm:styleLbl name="node0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l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clear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flat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-182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>
        <a:rot lat="0" lon="0" rev="0"/>
      </a:camera>
      <a:lightRig rig="contrasting" dir="t">
        <a:rot lat="0" lon="0" rev="1200000"/>
      </a:lightRig>
    </dgm:scene3d>
    <dgm:sp3d z="10000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Acc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2700" prstMaterial="flat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>
        <a:rot lat="0" lon="0" rev="0"/>
      </a:camera>
      <a:lightRig rig="contrasting" dir="t">
        <a:rot lat="0" lon="0" rev="1200000"/>
      </a:lightRig>
    </dgm:scene3d>
    <dgm:sp3d z="-300000" prstMaterial="plastic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flat">
      <a:bevelT w="100800" h="1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>
        <a:rot lat="0" lon="0" rev="0"/>
      </a:camera>
      <a:lightRig rig="contrasting" dir="t">
        <a:rot lat="0" lon="0" rev="1200000"/>
      </a:lightRig>
    </dgm:scene3d>
    <dgm:sp3d z="-152400" prstMaterial="matte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175" y="685800"/>
            <a:ext cx="60963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/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713601809"/>
      </p:ext>
    </p:extLst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5" name="Google Shape;265;g35f391192_0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6" name="Google Shape;266;g35f391192_0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28442652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0" name="Google Shape;270;g3606f1c2d_3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71" name="Google Shape;271;g3606f1c2d_3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63637167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9" name="Google Shape;279;g35f391192_0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80" name="Google Shape;280;g35f391192_0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10074583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7" name="Google Shape;287;g35f391192_02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88" name="Google Shape;288;g35f391192_02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01100328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4" name="Google Shape;294;g35f391192_0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95" name="Google Shape;295;g35f391192_0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78578147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0" name="Google Shape;300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01" name="Google Shape;301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994740652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" name="Google Shape;307;g35ed75ccf_01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08" name="Google Shape;308;g35ed75ccf_01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884794984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" name="Google Shape;327;g35f391192_0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28" name="Google Shape;328;g35f391192_01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85386999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" name="Google Shape;358;g35f391192_07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59" name="Google Shape;359;g35f391192_07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021757065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" name="Google Shape;358;g35f391192_07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59" name="Google Shape;359;g35f391192_07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021757065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7" name="Google Shape;367;g35f391192_08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8" name="Google Shape;368;g35f391192_08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466786103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8" name="Google Shape;388;g35ed75ccf_02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89" name="Google Shape;389;g35ed75ccf_02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87233796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8" name="Google Shape;388;g35ed75ccf_02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89" name="Google Shape;389;g35ed75ccf_02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872337961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5" name="Google Shape;395;g35ed75ccf_03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96" name="Google Shape;396;g35ed75ccf_03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965744414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1" name="Google Shape;431;g35ed75ccf_07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32" name="Google Shape;432;g35ed75ccf_07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435565980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8" name="Google Shape;438;g35ed75ccf_08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39" name="Google Shape;439;g35ed75ccf_08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706170035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35ed75ccf_02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35ed75ccf_02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57622006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" type="title">
  <p:cSld name="TITLE">
    <p:bg>
      <p:bgPr>
        <a:solidFill>
          <a:srgbClr val="432E64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/>
          <p:nvPr/>
        </p:nvSpPr>
        <p:spPr>
          <a:xfrm>
            <a:off x="5642650" y="1196950"/>
            <a:ext cx="1796700" cy="1796700"/>
          </a:xfrm>
          <a:prstGeom prst="ellipse">
            <a:avLst/>
          </a:prstGeom>
          <a:solidFill>
            <a:srgbClr val="51387A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1" name="Google Shape;11;p2"/>
          <p:cNvSpPr/>
          <p:nvPr/>
        </p:nvSpPr>
        <p:spPr>
          <a:xfrm>
            <a:off x="8761400" y="1539876"/>
            <a:ext cx="505800" cy="505800"/>
          </a:xfrm>
          <a:prstGeom prst="ellipse">
            <a:avLst/>
          </a:prstGeom>
          <a:solidFill>
            <a:srgbClr val="FF9900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" name="Google Shape;12;p2"/>
          <p:cNvSpPr/>
          <p:nvPr/>
        </p:nvSpPr>
        <p:spPr>
          <a:xfrm>
            <a:off x="2955250" y="3661200"/>
            <a:ext cx="1159800" cy="1159800"/>
          </a:xfrm>
          <a:prstGeom prst="ellipse">
            <a:avLst/>
          </a:prstGeom>
          <a:noFill/>
          <a:ln w="9525" cap="flat" cmpd="sng">
            <a:solidFill>
              <a:srgbClr val="C20E9B"/>
            </a:solidFill>
            <a:prstDash val="dash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3" name="Google Shape;13;p2"/>
          <p:cNvSpPr/>
          <p:nvPr/>
        </p:nvSpPr>
        <p:spPr>
          <a:xfrm>
            <a:off x="7845352" y="1685552"/>
            <a:ext cx="1559612" cy="1559612"/>
          </a:xfrm>
          <a:custGeom>
            <a:avLst/>
            <a:gdLst/>
            <a:ahLst/>
            <a:cxnLst/>
            <a:rect l="l" t="t" r="r" b="b"/>
            <a:pathLst>
              <a:path w="73610" h="73610" extrusionOk="0">
                <a:moveTo>
                  <a:pt x="43502" y="603"/>
                </a:moveTo>
                <a:lnTo>
                  <a:pt x="64801" y="12851"/>
                </a:lnTo>
                <a:lnTo>
                  <a:pt x="63775" y="11705"/>
                </a:lnTo>
                <a:lnTo>
                  <a:pt x="62689" y="10619"/>
                </a:lnTo>
                <a:lnTo>
                  <a:pt x="61542" y="9533"/>
                </a:lnTo>
                <a:lnTo>
                  <a:pt x="60396" y="8507"/>
                </a:lnTo>
                <a:lnTo>
                  <a:pt x="59189" y="7542"/>
                </a:lnTo>
                <a:lnTo>
                  <a:pt x="57922" y="6637"/>
                </a:lnTo>
                <a:lnTo>
                  <a:pt x="56655" y="5792"/>
                </a:lnTo>
                <a:lnTo>
                  <a:pt x="55328" y="4948"/>
                </a:lnTo>
                <a:lnTo>
                  <a:pt x="53940" y="4223"/>
                </a:lnTo>
                <a:lnTo>
                  <a:pt x="52552" y="3499"/>
                </a:lnTo>
                <a:lnTo>
                  <a:pt x="51104" y="2896"/>
                </a:lnTo>
                <a:lnTo>
                  <a:pt x="49656" y="2293"/>
                </a:lnTo>
                <a:lnTo>
                  <a:pt x="48148" y="1750"/>
                </a:lnTo>
                <a:lnTo>
                  <a:pt x="46640" y="1327"/>
                </a:lnTo>
                <a:lnTo>
                  <a:pt x="45131" y="905"/>
                </a:lnTo>
                <a:lnTo>
                  <a:pt x="43502" y="603"/>
                </a:lnTo>
                <a:close/>
                <a:moveTo>
                  <a:pt x="36805" y="0"/>
                </a:moveTo>
                <a:lnTo>
                  <a:pt x="34693" y="60"/>
                </a:lnTo>
                <a:lnTo>
                  <a:pt x="32642" y="241"/>
                </a:lnTo>
                <a:lnTo>
                  <a:pt x="70593" y="22143"/>
                </a:lnTo>
                <a:lnTo>
                  <a:pt x="70593" y="22143"/>
                </a:lnTo>
                <a:lnTo>
                  <a:pt x="69688" y="20212"/>
                </a:lnTo>
                <a:lnTo>
                  <a:pt x="68662" y="18342"/>
                </a:lnTo>
                <a:lnTo>
                  <a:pt x="36865" y="0"/>
                </a:lnTo>
                <a:close/>
                <a:moveTo>
                  <a:pt x="28358" y="965"/>
                </a:moveTo>
                <a:lnTo>
                  <a:pt x="26789" y="1388"/>
                </a:lnTo>
                <a:lnTo>
                  <a:pt x="25220" y="1870"/>
                </a:lnTo>
                <a:lnTo>
                  <a:pt x="72886" y="29383"/>
                </a:lnTo>
                <a:lnTo>
                  <a:pt x="72524" y="27754"/>
                </a:lnTo>
                <a:lnTo>
                  <a:pt x="72101" y="26186"/>
                </a:lnTo>
                <a:lnTo>
                  <a:pt x="28358" y="965"/>
                </a:lnTo>
                <a:close/>
                <a:moveTo>
                  <a:pt x="21842" y="3137"/>
                </a:moveTo>
                <a:lnTo>
                  <a:pt x="20574" y="3741"/>
                </a:lnTo>
                <a:lnTo>
                  <a:pt x="19368" y="4344"/>
                </a:lnTo>
                <a:lnTo>
                  <a:pt x="73610" y="35719"/>
                </a:lnTo>
                <a:lnTo>
                  <a:pt x="73549" y="34271"/>
                </a:lnTo>
                <a:lnTo>
                  <a:pt x="73429" y="32883"/>
                </a:lnTo>
                <a:lnTo>
                  <a:pt x="21842" y="3137"/>
                </a:lnTo>
                <a:close/>
                <a:moveTo>
                  <a:pt x="16592" y="6034"/>
                </a:moveTo>
                <a:lnTo>
                  <a:pt x="15567" y="6758"/>
                </a:lnTo>
                <a:lnTo>
                  <a:pt x="14541" y="7482"/>
                </a:lnTo>
                <a:lnTo>
                  <a:pt x="73308" y="41451"/>
                </a:lnTo>
                <a:lnTo>
                  <a:pt x="73489" y="40184"/>
                </a:lnTo>
                <a:lnTo>
                  <a:pt x="73549" y="38916"/>
                </a:lnTo>
                <a:lnTo>
                  <a:pt x="16592" y="6034"/>
                </a:lnTo>
                <a:close/>
                <a:moveTo>
                  <a:pt x="12188" y="9412"/>
                </a:moveTo>
                <a:lnTo>
                  <a:pt x="11343" y="10197"/>
                </a:lnTo>
                <a:lnTo>
                  <a:pt x="10438" y="11041"/>
                </a:lnTo>
                <a:lnTo>
                  <a:pt x="72282" y="46760"/>
                </a:lnTo>
                <a:lnTo>
                  <a:pt x="72584" y="45553"/>
                </a:lnTo>
                <a:lnTo>
                  <a:pt x="72825" y="44407"/>
                </a:lnTo>
                <a:lnTo>
                  <a:pt x="12188" y="9412"/>
                </a:lnTo>
                <a:close/>
                <a:moveTo>
                  <a:pt x="8568" y="13214"/>
                </a:moveTo>
                <a:lnTo>
                  <a:pt x="7783" y="14119"/>
                </a:lnTo>
                <a:lnTo>
                  <a:pt x="7120" y="15024"/>
                </a:lnTo>
                <a:lnTo>
                  <a:pt x="70532" y="51647"/>
                </a:lnTo>
                <a:lnTo>
                  <a:pt x="70955" y="50561"/>
                </a:lnTo>
                <a:lnTo>
                  <a:pt x="71377" y="49475"/>
                </a:lnTo>
                <a:lnTo>
                  <a:pt x="8568" y="13214"/>
                </a:lnTo>
                <a:close/>
                <a:moveTo>
                  <a:pt x="5551" y="17377"/>
                </a:moveTo>
                <a:lnTo>
                  <a:pt x="4948" y="18342"/>
                </a:lnTo>
                <a:lnTo>
                  <a:pt x="4344" y="19368"/>
                </a:lnTo>
                <a:lnTo>
                  <a:pt x="68119" y="56172"/>
                </a:lnTo>
                <a:lnTo>
                  <a:pt x="68722" y="55207"/>
                </a:lnTo>
                <a:lnTo>
                  <a:pt x="69265" y="54181"/>
                </a:lnTo>
                <a:lnTo>
                  <a:pt x="5551" y="17377"/>
                </a:lnTo>
                <a:close/>
                <a:moveTo>
                  <a:pt x="3137" y="21902"/>
                </a:moveTo>
                <a:lnTo>
                  <a:pt x="2655" y="22988"/>
                </a:lnTo>
                <a:lnTo>
                  <a:pt x="2232" y="24074"/>
                </a:lnTo>
                <a:lnTo>
                  <a:pt x="65102" y="60336"/>
                </a:lnTo>
                <a:lnTo>
                  <a:pt x="65826" y="59431"/>
                </a:lnTo>
                <a:lnTo>
                  <a:pt x="66550" y="58526"/>
                </a:lnTo>
                <a:lnTo>
                  <a:pt x="3137" y="21902"/>
                </a:lnTo>
                <a:close/>
                <a:moveTo>
                  <a:pt x="1388" y="26789"/>
                </a:moveTo>
                <a:lnTo>
                  <a:pt x="1026" y="27935"/>
                </a:lnTo>
                <a:lnTo>
                  <a:pt x="784" y="29142"/>
                </a:lnTo>
                <a:lnTo>
                  <a:pt x="61422" y="64137"/>
                </a:lnTo>
                <a:lnTo>
                  <a:pt x="62327" y="63352"/>
                </a:lnTo>
                <a:lnTo>
                  <a:pt x="63172" y="62447"/>
                </a:lnTo>
                <a:lnTo>
                  <a:pt x="1388" y="26789"/>
                </a:lnTo>
                <a:close/>
                <a:moveTo>
                  <a:pt x="302" y="32038"/>
                </a:moveTo>
                <a:lnTo>
                  <a:pt x="121" y="33366"/>
                </a:lnTo>
                <a:lnTo>
                  <a:pt x="60" y="34633"/>
                </a:lnTo>
                <a:lnTo>
                  <a:pt x="57078" y="67516"/>
                </a:lnTo>
                <a:lnTo>
                  <a:pt x="58103" y="66792"/>
                </a:lnTo>
                <a:lnTo>
                  <a:pt x="59189" y="66068"/>
                </a:lnTo>
                <a:lnTo>
                  <a:pt x="302" y="32038"/>
                </a:lnTo>
                <a:close/>
                <a:moveTo>
                  <a:pt x="0" y="37830"/>
                </a:moveTo>
                <a:lnTo>
                  <a:pt x="60" y="39218"/>
                </a:lnTo>
                <a:lnTo>
                  <a:pt x="181" y="40606"/>
                </a:lnTo>
                <a:lnTo>
                  <a:pt x="51828" y="70412"/>
                </a:lnTo>
                <a:lnTo>
                  <a:pt x="53095" y="69808"/>
                </a:lnTo>
                <a:lnTo>
                  <a:pt x="54362" y="69205"/>
                </a:lnTo>
                <a:lnTo>
                  <a:pt x="0" y="37830"/>
                </a:lnTo>
                <a:close/>
                <a:moveTo>
                  <a:pt x="724" y="44166"/>
                </a:moveTo>
                <a:lnTo>
                  <a:pt x="1086" y="45734"/>
                </a:lnTo>
                <a:lnTo>
                  <a:pt x="1508" y="47303"/>
                </a:lnTo>
                <a:lnTo>
                  <a:pt x="45372" y="72644"/>
                </a:lnTo>
                <a:lnTo>
                  <a:pt x="46941" y="72222"/>
                </a:lnTo>
                <a:lnTo>
                  <a:pt x="48510" y="71739"/>
                </a:lnTo>
                <a:lnTo>
                  <a:pt x="724" y="44166"/>
                </a:lnTo>
                <a:close/>
                <a:moveTo>
                  <a:pt x="8688" y="60577"/>
                </a:moveTo>
                <a:lnTo>
                  <a:pt x="9714" y="61723"/>
                </a:lnTo>
                <a:lnTo>
                  <a:pt x="10800" y="62870"/>
                </a:lnTo>
                <a:lnTo>
                  <a:pt x="11946" y="63956"/>
                </a:lnTo>
                <a:lnTo>
                  <a:pt x="13153" y="64981"/>
                </a:lnTo>
                <a:lnTo>
                  <a:pt x="14360" y="66007"/>
                </a:lnTo>
                <a:lnTo>
                  <a:pt x="15627" y="66912"/>
                </a:lnTo>
                <a:lnTo>
                  <a:pt x="16954" y="67817"/>
                </a:lnTo>
                <a:lnTo>
                  <a:pt x="18282" y="68662"/>
                </a:lnTo>
                <a:lnTo>
                  <a:pt x="19669" y="69386"/>
                </a:lnTo>
                <a:lnTo>
                  <a:pt x="21118" y="70110"/>
                </a:lnTo>
                <a:lnTo>
                  <a:pt x="22566" y="70774"/>
                </a:lnTo>
                <a:lnTo>
                  <a:pt x="24074" y="71377"/>
                </a:lnTo>
                <a:lnTo>
                  <a:pt x="25582" y="71860"/>
                </a:lnTo>
                <a:lnTo>
                  <a:pt x="27151" y="72342"/>
                </a:lnTo>
                <a:lnTo>
                  <a:pt x="28720" y="72704"/>
                </a:lnTo>
                <a:lnTo>
                  <a:pt x="30289" y="73066"/>
                </a:lnTo>
                <a:lnTo>
                  <a:pt x="8688" y="60577"/>
                </a:lnTo>
                <a:close/>
                <a:moveTo>
                  <a:pt x="2956" y="51346"/>
                </a:moveTo>
                <a:lnTo>
                  <a:pt x="3861" y="53276"/>
                </a:lnTo>
                <a:lnTo>
                  <a:pt x="4887" y="55147"/>
                </a:lnTo>
                <a:lnTo>
                  <a:pt x="36865" y="73609"/>
                </a:lnTo>
                <a:lnTo>
                  <a:pt x="38977" y="73549"/>
                </a:lnTo>
                <a:lnTo>
                  <a:pt x="41089" y="73368"/>
                </a:lnTo>
                <a:lnTo>
                  <a:pt x="2956" y="51346"/>
                </a:lnTo>
                <a:close/>
              </a:path>
            </a:pathLst>
          </a:custGeom>
          <a:solidFill>
            <a:srgbClr val="6D9EEB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>
              <a:solidFill>
                <a:srgbClr val="00B4C2"/>
              </a:solidFill>
            </a:endParaRPr>
          </a:p>
        </p:txBody>
      </p:sp>
      <p:sp>
        <p:nvSpPr>
          <p:cNvPr id="14" name="Google Shape;14;p2"/>
          <p:cNvSpPr/>
          <p:nvPr/>
        </p:nvSpPr>
        <p:spPr>
          <a:xfrm>
            <a:off x="6736351" y="1301392"/>
            <a:ext cx="1159800" cy="1003500"/>
          </a:xfrm>
          <a:prstGeom prst="triangle">
            <a:avLst>
              <a:gd name="adj" fmla="val 50000"/>
            </a:avLst>
          </a:prstGeom>
          <a:noFill/>
          <a:ln w="9525" cap="flat" cmpd="sng">
            <a:solidFill>
              <a:srgbClr val="C20E9B"/>
            </a:solidFill>
            <a:prstDash val="dash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" name="Google Shape;15;p2"/>
          <p:cNvSpPr/>
          <p:nvPr/>
        </p:nvSpPr>
        <p:spPr>
          <a:xfrm rot="-10799123">
            <a:off x="-359856" y="1954148"/>
            <a:ext cx="1176000" cy="1117800"/>
          </a:xfrm>
          <a:prstGeom prst="pentagon">
            <a:avLst>
              <a:gd name="hf" fmla="val 105146"/>
              <a:gd name="vf" fmla="val 110557"/>
            </a:avLst>
          </a:prstGeom>
          <a:noFill/>
          <a:ln w="114300" cap="flat" cmpd="sng">
            <a:solidFill>
              <a:srgbClr val="FF9900"/>
            </a:solidFill>
            <a:prstDash val="solid"/>
            <a:miter lim="8000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" name="Google Shape;16;p2"/>
          <p:cNvSpPr/>
          <p:nvPr/>
        </p:nvSpPr>
        <p:spPr>
          <a:xfrm rot="-899880">
            <a:off x="1365793" y="1978994"/>
            <a:ext cx="1829316" cy="1738722"/>
          </a:xfrm>
          <a:prstGeom prst="pentagon">
            <a:avLst>
              <a:gd name="hf" fmla="val 105146"/>
              <a:gd name="vf" fmla="val 110557"/>
            </a:avLst>
          </a:prstGeom>
          <a:solidFill>
            <a:srgbClr val="51387A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" name="Google Shape;17;p2"/>
          <p:cNvSpPr/>
          <p:nvPr/>
        </p:nvSpPr>
        <p:spPr>
          <a:xfrm>
            <a:off x="1592400" y="904800"/>
            <a:ext cx="1796700" cy="1796700"/>
          </a:xfrm>
          <a:prstGeom prst="ellipse">
            <a:avLst/>
          </a:prstGeom>
          <a:noFill/>
          <a:ln w="9525" cap="flat" cmpd="sng">
            <a:solidFill>
              <a:srgbClr val="6D9EEB"/>
            </a:solidFill>
            <a:prstDash val="dash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8" name="Google Shape;18;p2"/>
          <p:cNvSpPr/>
          <p:nvPr/>
        </p:nvSpPr>
        <p:spPr>
          <a:xfrm>
            <a:off x="229200" y="3014525"/>
            <a:ext cx="1226592" cy="1226592"/>
          </a:xfrm>
          <a:custGeom>
            <a:avLst/>
            <a:gdLst/>
            <a:ahLst/>
            <a:cxnLst/>
            <a:rect l="l" t="t" r="r" b="b"/>
            <a:pathLst>
              <a:path w="75903" h="75903" extrusionOk="0">
                <a:moveTo>
                  <a:pt x="30349" y="724"/>
                </a:moveTo>
                <a:lnTo>
                  <a:pt x="28479" y="1147"/>
                </a:lnTo>
                <a:lnTo>
                  <a:pt x="28599" y="1267"/>
                </a:lnTo>
                <a:lnTo>
                  <a:pt x="28841" y="1388"/>
                </a:lnTo>
                <a:lnTo>
                  <a:pt x="29022" y="1448"/>
                </a:lnTo>
                <a:lnTo>
                  <a:pt x="29263" y="1448"/>
                </a:lnTo>
                <a:lnTo>
                  <a:pt x="29625" y="1388"/>
                </a:lnTo>
                <a:lnTo>
                  <a:pt x="29927" y="1267"/>
                </a:lnTo>
                <a:lnTo>
                  <a:pt x="30168" y="1026"/>
                </a:lnTo>
                <a:lnTo>
                  <a:pt x="30349" y="724"/>
                </a:lnTo>
                <a:close/>
                <a:moveTo>
                  <a:pt x="36141" y="0"/>
                </a:moveTo>
                <a:lnTo>
                  <a:pt x="33909" y="181"/>
                </a:lnTo>
                <a:lnTo>
                  <a:pt x="33909" y="302"/>
                </a:lnTo>
                <a:lnTo>
                  <a:pt x="33909" y="543"/>
                </a:lnTo>
                <a:lnTo>
                  <a:pt x="33969" y="724"/>
                </a:lnTo>
                <a:lnTo>
                  <a:pt x="34090" y="966"/>
                </a:lnTo>
                <a:lnTo>
                  <a:pt x="34211" y="1147"/>
                </a:lnTo>
                <a:lnTo>
                  <a:pt x="34392" y="1267"/>
                </a:lnTo>
                <a:lnTo>
                  <a:pt x="34633" y="1388"/>
                </a:lnTo>
                <a:lnTo>
                  <a:pt x="34814" y="1448"/>
                </a:lnTo>
                <a:lnTo>
                  <a:pt x="35297" y="1448"/>
                </a:lnTo>
                <a:lnTo>
                  <a:pt x="35478" y="1388"/>
                </a:lnTo>
                <a:lnTo>
                  <a:pt x="35719" y="1267"/>
                </a:lnTo>
                <a:lnTo>
                  <a:pt x="35900" y="1147"/>
                </a:lnTo>
                <a:lnTo>
                  <a:pt x="36021" y="966"/>
                </a:lnTo>
                <a:lnTo>
                  <a:pt x="36141" y="724"/>
                </a:lnTo>
                <a:lnTo>
                  <a:pt x="36202" y="543"/>
                </a:lnTo>
                <a:lnTo>
                  <a:pt x="36202" y="302"/>
                </a:lnTo>
                <a:lnTo>
                  <a:pt x="36141" y="0"/>
                </a:lnTo>
                <a:close/>
                <a:moveTo>
                  <a:pt x="39762" y="0"/>
                </a:moveTo>
                <a:lnTo>
                  <a:pt x="39701" y="302"/>
                </a:lnTo>
                <a:lnTo>
                  <a:pt x="39701" y="543"/>
                </a:lnTo>
                <a:lnTo>
                  <a:pt x="39762" y="724"/>
                </a:lnTo>
                <a:lnTo>
                  <a:pt x="39882" y="966"/>
                </a:lnTo>
                <a:lnTo>
                  <a:pt x="40003" y="1147"/>
                </a:lnTo>
                <a:lnTo>
                  <a:pt x="40184" y="1267"/>
                </a:lnTo>
                <a:lnTo>
                  <a:pt x="40425" y="1388"/>
                </a:lnTo>
                <a:lnTo>
                  <a:pt x="40606" y="1448"/>
                </a:lnTo>
                <a:lnTo>
                  <a:pt x="41089" y="1448"/>
                </a:lnTo>
                <a:lnTo>
                  <a:pt x="41270" y="1388"/>
                </a:lnTo>
                <a:lnTo>
                  <a:pt x="41511" y="1267"/>
                </a:lnTo>
                <a:lnTo>
                  <a:pt x="41692" y="1147"/>
                </a:lnTo>
                <a:lnTo>
                  <a:pt x="41813" y="966"/>
                </a:lnTo>
                <a:lnTo>
                  <a:pt x="41934" y="724"/>
                </a:lnTo>
                <a:lnTo>
                  <a:pt x="41994" y="543"/>
                </a:lnTo>
                <a:lnTo>
                  <a:pt x="41994" y="302"/>
                </a:lnTo>
                <a:lnTo>
                  <a:pt x="41994" y="181"/>
                </a:lnTo>
                <a:lnTo>
                  <a:pt x="39762" y="0"/>
                </a:lnTo>
                <a:close/>
                <a:moveTo>
                  <a:pt x="45554" y="724"/>
                </a:moveTo>
                <a:lnTo>
                  <a:pt x="45735" y="1026"/>
                </a:lnTo>
                <a:lnTo>
                  <a:pt x="45976" y="1267"/>
                </a:lnTo>
                <a:lnTo>
                  <a:pt x="46278" y="1388"/>
                </a:lnTo>
                <a:lnTo>
                  <a:pt x="46640" y="1448"/>
                </a:lnTo>
                <a:lnTo>
                  <a:pt x="46881" y="1448"/>
                </a:lnTo>
                <a:lnTo>
                  <a:pt x="47062" y="1388"/>
                </a:lnTo>
                <a:lnTo>
                  <a:pt x="47243" y="1267"/>
                </a:lnTo>
                <a:lnTo>
                  <a:pt x="47424" y="1147"/>
                </a:lnTo>
                <a:lnTo>
                  <a:pt x="45554" y="724"/>
                </a:lnTo>
                <a:close/>
                <a:moveTo>
                  <a:pt x="21661" y="3620"/>
                </a:moveTo>
                <a:lnTo>
                  <a:pt x="20273" y="4284"/>
                </a:lnTo>
                <a:lnTo>
                  <a:pt x="20575" y="4344"/>
                </a:lnTo>
                <a:lnTo>
                  <a:pt x="20937" y="4284"/>
                </a:lnTo>
                <a:lnTo>
                  <a:pt x="21239" y="4163"/>
                </a:lnTo>
                <a:lnTo>
                  <a:pt x="21480" y="3922"/>
                </a:lnTo>
                <a:lnTo>
                  <a:pt x="21661" y="3620"/>
                </a:lnTo>
                <a:close/>
                <a:moveTo>
                  <a:pt x="26065" y="2052"/>
                </a:moveTo>
                <a:lnTo>
                  <a:pt x="25824" y="2172"/>
                </a:lnTo>
                <a:lnTo>
                  <a:pt x="25583" y="2353"/>
                </a:lnTo>
                <a:lnTo>
                  <a:pt x="25402" y="2534"/>
                </a:lnTo>
                <a:lnTo>
                  <a:pt x="25281" y="2836"/>
                </a:lnTo>
                <a:lnTo>
                  <a:pt x="25221" y="3198"/>
                </a:lnTo>
                <a:lnTo>
                  <a:pt x="25221" y="3439"/>
                </a:lnTo>
                <a:lnTo>
                  <a:pt x="25281" y="3620"/>
                </a:lnTo>
                <a:lnTo>
                  <a:pt x="25402" y="3862"/>
                </a:lnTo>
                <a:lnTo>
                  <a:pt x="25522" y="4043"/>
                </a:lnTo>
                <a:lnTo>
                  <a:pt x="25703" y="4163"/>
                </a:lnTo>
                <a:lnTo>
                  <a:pt x="25945" y="4284"/>
                </a:lnTo>
                <a:lnTo>
                  <a:pt x="26126" y="4344"/>
                </a:lnTo>
                <a:lnTo>
                  <a:pt x="26608" y="4344"/>
                </a:lnTo>
                <a:lnTo>
                  <a:pt x="26789" y="4284"/>
                </a:lnTo>
                <a:lnTo>
                  <a:pt x="27031" y="4163"/>
                </a:lnTo>
                <a:lnTo>
                  <a:pt x="27212" y="4043"/>
                </a:lnTo>
                <a:lnTo>
                  <a:pt x="27332" y="3862"/>
                </a:lnTo>
                <a:lnTo>
                  <a:pt x="27453" y="3620"/>
                </a:lnTo>
                <a:lnTo>
                  <a:pt x="27513" y="3439"/>
                </a:lnTo>
                <a:lnTo>
                  <a:pt x="27513" y="3198"/>
                </a:lnTo>
                <a:lnTo>
                  <a:pt x="27453" y="2836"/>
                </a:lnTo>
                <a:lnTo>
                  <a:pt x="27332" y="2534"/>
                </a:lnTo>
                <a:lnTo>
                  <a:pt x="27151" y="2353"/>
                </a:lnTo>
                <a:lnTo>
                  <a:pt x="26910" y="2172"/>
                </a:lnTo>
                <a:lnTo>
                  <a:pt x="26669" y="2052"/>
                </a:lnTo>
                <a:close/>
                <a:moveTo>
                  <a:pt x="31858" y="2052"/>
                </a:moveTo>
                <a:lnTo>
                  <a:pt x="31616" y="2172"/>
                </a:lnTo>
                <a:lnTo>
                  <a:pt x="31375" y="2353"/>
                </a:lnTo>
                <a:lnTo>
                  <a:pt x="31194" y="2534"/>
                </a:lnTo>
                <a:lnTo>
                  <a:pt x="31073" y="2836"/>
                </a:lnTo>
                <a:lnTo>
                  <a:pt x="31013" y="3198"/>
                </a:lnTo>
                <a:lnTo>
                  <a:pt x="31013" y="3439"/>
                </a:lnTo>
                <a:lnTo>
                  <a:pt x="31073" y="3620"/>
                </a:lnTo>
                <a:lnTo>
                  <a:pt x="31194" y="3862"/>
                </a:lnTo>
                <a:lnTo>
                  <a:pt x="31315" y="4043"/>
                </a:lnTo>
                <a:lnTo>
                  <a:pt x="31496" y="4163"/>
                </a:lnTo>
                <a:lnTo>
                  <a:pt x="31737" y="4284"/>
                </a:lnTo>
                <a:lnTo>
                  <a:pt x="31918" y="4344"/>
                </a:lnTo>
                <a:lnTo>
                  <a:pt x="32401" y="4344"/>
                </a:lnTo>
                <a:lnTo>
                  <a:pt x="32582" y="4284"/>
                </a:lnTo>
                <a:lnTo>
                  <a:pt x="32823" y="4163"/>
                </a:lnTo>
                <a:lnTo>
                  <a:pt x="33004" y="4043"/>
                </a:lnTo>
                <a:lnTo>
                  <a:pt x="33125" y="3862"/>
                </a:lnTo>
                <a:lnTo>
                  <a:pt x="33245" y="3620"/>
                </a:lnTo>
                <a:lnTo>
                  <a:pt x="33306" y="3439"/>
                </a:lnTo>
                <a:lnTo>
                  <a:pt x="33306" y="3198"/>
                </a:lnTo>
                <a:lnTo>
                  <a:pt x="33245" y="2836"/>
                </a:lnTo>
                <a:lnTo>
                  <a:pt x="33125" y="2534"/>
                </a:lnTo>
                <a:lnTo>
                  <a:pt x="32944" y="2353"/>
                </a:lnTo>
                <a:lnTo>
                  <a:pt x="32702" y="2172"/>
                </a:lnTo>
                <a:lnTo>
                  <a:pt x="32461" y="2052"/>
                </a:lnTo>
                <a:close/>
                <a:moveTo>
                  <a:pt x="37650" y="2052"/>
                </a:moveTo>
                <a:lnTo>
                  <a:pt x="37408" y="2172"/>
                </a:lnTo>
                <a:lnTo>
                  <a:pt x="37167" y="2353"/>
                </a:lnTo>
                <a:lnTo>
                  <a:pt x="36986" y="2534"/>
                </a:lnTo>
                <a:lnTo>
                  <a:pt x="36865" y="2836"/>
                </a:lnTo>
                <a:lnTo>
                  <a:pt x="36805" y="3198"/>
                </a:lnTo>
                <a:lnTo>
                  <a:pt x="36805" y="3439"/>
                </a:lnTo>
                <a:lnTo>
                  <a:pt x="36865" y="3620"/>
                </a:lnTo>
                <a:lnTo>
                  <a:pt x="36986" y="3862"/>
                </a:lnTo>
                <a:lnTo>
                  <a:pt x="37107" y="4043"/>
                </a:lnTo>
                <a:lnTo>
                  <a:pt x="37288" y="4163"/>
                </a:lnTo>
                <a:lnTo>
                  <a:pt x="37529" y="4284"/>
                </a:lnTo>
                <a:lnTo>
                  <a:pt x="37710" y="4344"/>
                </a:lnTo>
                <a:lnTo>
                  <a:pt x="38193" y="4344"/>
                </a:lnTo>
                <a:lnTo>
                  <a:pt x="38374" y="4284"/>
                </a:lnTo>
                <a:lnTo>
                  <a:pt x="38615" y="4163"/>
                </a:lnTo>
                <a:lnTo>
                  <a:pt x="38796" y="4043"/>
                </a:lnTo>
                <a:lnTo>
                  <a:pt x="38917" y="3862"/>
                </a:lnTo>
                <a:lnTo>
                  <a:pt x="39038" y="3620"/>
                </a:lnTo>
                <a:lnTo>
                  <a:pt x="39098" y="3439"/>
                </a:lnTo>
                <a:lnTo>
                  <a:pt x="39098" y="3198"/>
                </a:lnTo>
                <a:lnTo>
                  <a:pt x="39038" y="2836"/>
                </a:lnTo>
                <a:lnTo>
                  <a:pt x="38917" y="2534"/>
                </a:lnTo>
                <a:lnTo>
                  <a:pt x="38736" y="2353"/>
                </a:lnTo>
                <a:lnTo>
                  <a:pt x="38495" y="2172"/>
                </a:lnTo>
                <a:lnTo>
                  <a:pt x="38253" y="2052"/>
                </a:lnTo>
                <a:close/>
                <a:moveTo>
                  <a:pt x="43442" y="2052"/>
                </a:moveTo>
                <a:lnTo>
                  <a:pt x="43201" y="2172"/>
                </a:lnTo>
                <a:lnTo>
                  <a:pt x="42959" y="2353"/>
                </a:lnTo>
                <a:lnTo>
                  <a:pt x="42778" y="2534"/>
                </a:lnTo>
                <a:lnTo>
                  <a:pt x="42658" y="2836"/>
                </a:lnTo>
                <a:lnTo>
                  <a:pt x="42597" y="3198"/>
                </a:lnTo>
                <a:lnTo>
                  <a:pt x="42597" y="3439"/>
                </a:lnTo>
                <a:lnTo>
                  <a:pt x="42658" y="3620"/>
                </a:lnTo>
                <a:lnTo>
                  <a:pt x="42778" y="3862"/>
                </a:lnTo>
                <a:lnTo>
                  <a:pt x="42899" y="4043"/>
                </a:lnTo>
                <a:lnTo>
                  <a:pt x="43080" y="4163"/>
                </a:lnTo>
                <a:lnTo>
                  <a:pt x="43321" y="4284"/>
                </a:lnTo>
                <a:lnTo>
                  <a:pt x="43502" y="4344"/>
                </a:lnTo>
                <a:lnTo>
                  <a:pt x="43985" y="4344"/>
                </a:lnTo>
                <a:lnTo>
                  <a:pt x="44166" y="4284"/>
                </a:lnTo>
                <a:lnTo>
                  <a:pt x="44407" y="4163"/>
                </a:lnTo>
                <a:lnTo>
                  <a:pt x="44588" y="4043"/>
                </a:lnTo>
                <a:lnTo>
                  <a:pt x="44709" y="3862"/>
                </a:lnTo>
                <a:lnTo>
                  <a:pt x="44830" y="3620"/>
                </a:lnTo>
                <a:lnTo>
                  <a:pt x="44890" y="3439"/>
                </a:lnTo>
                <a:lnTo>
                  <a:pt x="44890" y="3198"/>
                </a:lnTo>
                <a:lnTo>
                  <a:pt x="44830" y="2836"/>
                </a:lnTo>
                <a:lnTo>
                  <a:pt x="44709" y="2534"/>
                </a:lnTo>
                <a:lnTo>
                  <a:pt x="44528" y="2353"/>
                </a:lnTo>
                <a:lnTo>
                  <a:pt x="44287" y="2172"/>
                </a:lnTo>
                <a:lnTo>
                  <a:pt x="44045" y="2052"/>
                </a:lnTo>
                <a:close/>
                <a:moveTo>
                  <a:pt x="49234" y="2052"/>
                </a:moveTo>
                <a:lnTo>
                  <a:pt x="48993" y="2172"/>
                </a:lnTo>
                <a:lnTo>
                  <a:pt x="48752" y="2353"/>
                </a:lnTo>
                <a:lnTo>
                  <a:pt x="48571" y="2534"/>
                </a:lnTo>
                <a:lnTo>
                  <a:pt x="48450" y="2836"/>
                </a:lnTo>
                <a:lnTo>
                  <a:pt x="48390" y="3198"/>
                </a:lnTo>
                <a:lnTo>
                  <a:pt x="48390" y="3439"/>
                </a:lnTo>
                <a:lnTo>
                  <a:pt x="48450" y="3620"/>
                </a:lnTo>
                <a:lnTo>
                  <a:pt x="48571" y="3862"/>
                </a:lnTo>
                <a:lnTo>
                  <a:pt x="48691" y="4043"/>
                </a:lnTo>
                <a:lnTo>
                  <a:pt x="48872" y="4163"/>
                </a:lnTo>
                <a:lnTo>
                  <a:pt x="49114" y="4284"/>
                </a:lnTo>
                <a:lnTo>
                  <a:pt x="49295" y="4344"/>
                </a:lnTo>
                <a:lnTo>
                  <a:pt x="49777" y="4344"/>
                </a:lnTo>
                <a:lnTo>
                  <a:pt x="49958" y="4284"/>
                </a:lnTo>
                <a:lnTo>
                  <a:pt x="50200" y="4163"/>
                </a:lnTo>
                <a:lnTo>
                  <a:pt x="50381" y="4043"/>
                </a:lnTo>
                <a:lnTo>
                  <a:pt x="50501" y="3862"/>
                </a:lnTo>
                <a:lnTo>
                  <a:pt x="50622" y="3620"/>
                </a:lnTo>
                <a:lnTo>
                  <a:pt x="50682" y="3439"/>
                </a:lnTo>
                <a:lnTo>
                  <a:pt x="50682" y="3198"/>
                </a:lnTo>
                <a:lnTo>
                  <a:pt x="50622" y="2836"/>
                </a:lnTo>
                <a:lnTo>
                  <a:pt x="50501" y="2534"/>
                </a:lnTo>
                <a:lnTo>
                  <a:pt x="50320" y="2353"/>
                </a:lnTo>
                <a:lnTo>
                  <a:pt x="50079" y="2172"/>
                </a:lnTo>
                <a:lnTo>
                  <a:pt x="49838" y="2052"/>
                </a:lnTo>
                <a:close/>
                <a:moveTo>
                  <a:pt x="54242" y="3620"/>
                </a:moveTo>
                <a:lnTo>
                  <a:pt x="54423" y="3922"/>
                </a:lnTo>
                <a:lnTo>
                  <a:pt x="54665" y="4163"/>
                </a:lnTo>
                <a:lnTo>
                  <a:pt x="54966" y="4284"/>
                </a:lnTo>
                <a:lnTo>
                  <a:pt x="55328" y="4344"/>
                </a:lnTo>
                <a:lnTo>
                  <a:pt x="55630" y="4284"/>
                </a:lnTo>
                <a:lnTo>
                  <a:pt x="54242" y="3620"/>
                </a:lnTo>
                <a:close/>
                <a:moveTo>
                  <a:pt x="18523" y="5310"/>
                </a:moveTo>
                <a:lnTo>
                  <a:pt x="16593" y="6517"/>
                </a:lnTo>
                <a:lnTo>
                  <a:pt x="16774" y="6818"/>
                </a:lnTo>
                <a:lnTo>
                  <a:pt x="17015" y="7060"/>
                </a:lnTo>
                <a:lnTo>
                  <a:pt x="17317" y="7180"/>
                </a:lnTo>
                <a:lnTo>
                  <a:pt x="17679" y="7241"/>
                </a:lnTo>
                <a:lnTo>
                  <a:pt x="17920" y="7241"/>
                </a:lnTo>
                <a:lnTo>
                  <a:pt x="18101" y="7180"/>
                </a:lnTo>
                <a:lnTo>
                  <a:pt x="18342" y="7060"/>
                </a:lnTo>
                <a:lnTo>
                  <a:pt x="18523" y="6939"/>
                </a:lnTo>
                <a:lnTo>
                  <a:pt x="18644" y="6758"/>
                </a:lnTo>
                <a:lnTo>
                  <a:pt x="18765" y="6517"/>
                </a:lnTo>
                <a:lnTo>
                  <a:pt x="18825" y="6336"/>
                </a:lnTo>
                <a:lnTo>
                  <a:pt x="18825" y="6094"/>
                </a:lnTo>
                <a:lnTo>
                  <a:pt x="18825" y="5853"/>
                </a:lnTo>
                <a:lnTo>
                  <a:pt x="18765" y="5672"/>
                </a:lnTo>
                <a:lnTo>
                  <a:pt x="18644" y="5430"/>
                </a:lnTo>
                <a:lnTo>
                  <a:pt x="18523" y="5310"/>
                </a:lnTo>
                <a:close/>
                <a:moveTo>
                  <a:pt x="23230" y="4948"/>
                </a:moveTo>
                <a:lnTo>
                  <a:pt x="23049" y="5008"/>
                </a:lnTo>
                <a:lnTo>
                  <a:pt x="22807" y="5129"/>
                </a:lnTo>
                <a:lnTo>
                  <a:pt x="22626" y="5249"/>
                </a:lnTo>
                <a:lnTo>
                  <a:pt x="22506" y="5430"/>
                </a:lnTo>
                <a:lnTo>
                  <a:pt x="22385" y="5672"/>
                </a:lnTo>
                <a:lnTo>
                  <a:pt x="22325" y="5853"/>
                </a:lnTo>
                <a:lnTo>
                  <a:pt x="22325" y="6094"/>
                </a:lnTo>
                <a:lnTo>
                  <a:pt x="22325" y="6336"/>
                </a:lnTo>
                <a:lnTo>
                  <a:pt x="22385" y="6517"/>
                </a:lnTo>
                <a:lnTo>
                  <a:pt x="22506" y="6758"/>
                </a:lnTo>
                <a:lnTo>
                  <a:pt x="22626" y="6939"/>
                </a:lnTo>
                <a:lnTo>
                  <a:pt x="22807" y="7060"/>
                </a:lnTo>
                <a:lnTo>
                  <a:pt x="23049" y="7180"/>
                </a:lnTo>
                <a:lnTo>
                  <a:pt x="23230" y="7241"/>
                </a:lnTo>
                <a:lnTo>
                  <a:pt x="23712" y="7241"/>
                </a:lnTo>
                <a:lnTo>
                  <a:pt x="23893" y="7180"/>
                </a:lnTo>
                <a:lnTo>
                  <a:pt x="24135" y="7060"/>
                </a:lnTo>
                <a:lnTo>
                  <a:pt x="24316" y="6939"/>
                </a:lnTo>
                <a:lnTo>
                  <a:pt x="24436" y="6758"/>
                </a:lnTo>
                <a:lnTo>
                  <a:pt x="24557" y="6517"/>
                </a:lnTo>
                <a:lnTo>
                  <a:pt x="24617" y="6336"/>
                </a:lnTo>
                <a:lnTo>
                  <a:pt x="24617" y="6094"/>
                </a:lnTo>
                <a:lnTo>
                  <a:pt x="24617" y="5853"/>
                </a:lnTo>
                <a:lnTo>
                  <a:pt x="24557" y="5672"/>
                </a:lnTo>
                <a:lnTo>
                  <a:pt x="24436" y="5430"/>
                </a:lnTo>
                <a:lnTo>
                  <a:pt x="24316" y="5249"/>
                </a:lnTo>
                <a:lnTo>
                  <a:pt x="24135" y="5129"/>
                </a:lnTo>
                <a:lnTo>
                  <a:pt x="23893" y="5008"/>
                </a:lnTo>
                <a:lnTo>
                  <a:pt x="23712" y="4948"/>
                </a:lnTo>
                <a:close/>
                <a:moveTo>
                  <a:pt x="29022" y="4948"/>
                </a:moveTo>
                <a:lnTo>
                  <a:pt x="28841" y="5008"/>
                </a:lnTo>
                <a:lnTo>
                  <a:pt x="28599" y="5129"/>
                </a:lnTo>
                <a:lnTo>
                  <a:pt x="28418" y="5249"/>
                </a:lnTo>
                <a:lnTo>
                  <a:pt x="28298" y="5430"/>
                </a:lnTo>
                <a:lnTo>
                  <a:pt x="28177" y="5672"/>
                </a:lnTo>
                <a:lnTo>
                  <a:pt x="28117" y="5853"/>
                </a:lnTo>
                <a:lnTo>
                  <a:pt x="28117" y="6094"/>
                </a:lnTo>
                <a:lnTo>
                  <a:pt x="28117" y="6336"/>
                </a:lnTo>
                <a:lnTo>
                  <a:pt x="28177" y="6517"/>
                </a:lnTo>
                <a:lnTo>
                  <a:pt x="28298" y="6758"/>
                </a:lnTo>
                <a:lnTo>
                  <a:pt x="28418" y="6939"/>
                </a:lnTo>
                <a:lnTo>
                  <a:pt x="28599" y="7060"/>
                </a:lnTo>
                <a:lnTo>
                  <a:pt x="28841" y="7180"/>
                </a:lnTo>
                <a:lnTo>
                  <a:pt x="29022" y="7241"/>
                </a:lnTo>
                <a:lnTo>
                  <a:pt x="29505" y="7241"/>
                </a:lnTo>
                <a:lnTo>
                  <a:pt x="29686" y="7180"/>
                </a:lnTo>
                <a:lnTo>
                  <a:pt x="29927" y="7060"/>
                </a:lnTo>
                <a:lnTo>
                  <a:pt x="30108" y="6939"/>
                </a:lnTo>
                <a:lnTo>
                  <a:pt x="30229" y="6758"/>
                </a:lnTo>
                <a:lnTo>
                  <a:pt x="30349" y="6517"/>
                </a:lnTo>
                <a:lnTo>
                  <a:pt x="30410" y="6336"/>
                </a:lnTo>
                <a:lnTo>
                  <a:pt x="30410" y="6094"/>
                </a:lnTo>
                <a:lnTo>
                  <a:pt x="30410" y="5853"/>
                </a:lnTo>
                <a:lnTo>
                  <a:pt x="30349" y="5672"/>
                </a:lnTo>
                <a:lnTo>
                  <a:pt x="30229" y="5430"/>
                </a:lnTo>
                <a:lnTo>
                  <a:pt x="30108" y="5249"/>
                </a:lnTo>
                <a:lnTo>
                  <a:pt x="29927" y="5129"/>
                </a:lnTo>
                <a:lnTo>
                  <a:pt x="29686" y="5008"/>
                </a:lnTo>
                <a:lnTo>
                  <a:pt x="29505" y="4948"/>
                </a:lnTo>
                <a:close/>
                <a:moveTo>
                  <a:pt x="34814" y="4948"/>
                </a:moveTo>
                <a:lnTo>
                  <a:pt x="34633" y="5008"/>
                </a:lnTo>
                <a:lnTo>
                  <a:pt x="34392" y="5129"/>
                </a:lnTo>
                <a:lnTo>
                  <a:pt x="34211" y="5249"/>
                </a:lnTo>
                <a:lnTo>
                  <a:pt x="34090" y="5430"/>
                </a:lnTo>
                <a:lnTo>
                  <a:pt x="33969" y="5672"/>
                </a:lnTo>
                <a:lnTo>
                  <a:pt x="33909" y="5853"/>
                </a:lnTo>
                <a:lnTo>
                  <a:pt x="33909" y="6094"/>
                </a:lnTo>
                <a:lnTo>
                  <a:pt x="33909" y="6336"/>
                </a:lnTo>
                <a:lnTo>
                  <a:pt x="33969" y="6517"/>
                </a:lnTo>
                <a:lnTo>
                  <a:pt x="34090" y="6758"/>
                </a:lnTo>
                <a:lnTo>
                  <a:pt x="34211" y="6939"/>
                </a:lnTo>
                <a:lnTo>
                  <a:pt x="34392" y="7060"/>
                </a:lnTo>
                <a:lnTo>
                  <a:pt x="34633" y="7180"/>
                </a:lnTo>
                <a:lnTo>
                  <a:pt x="34814" y="7241"/>
                </a:lnTo>
                <a:lnTo>
                  <a:pt x="35297" y="7241"/>
                </a:lnTo>
                <a:lnTo>
                  <a:pt x="35478" y="7180"/>
                </a:lnTo>
                <a:lnTo>
                  <a:pt x="35719" y="7060"/>
                </a:lnTo>
                <a:lnTo>
                  <a:pt x="35900" y="6939"/>
                </a:lnTo>
                <a:lnTo>
                  <a:pt x="36021" y="6758"/>
                </a:lnTo>
                <a:lnTo>
                  <a:pt x="36141" y="6517"/>
                </a:lnTo>
                <a:lnTo>
                  <a:pt x="36202" y="6336"/>
                </a:lnTo>
                <a:lnTo>
                  <a:pt x="36202" y="6094"/>
                </a:lnTo>
                <a:lnTo>
                  <a:pt x="36202" y="5853"/>
                </a:lnTo>
                <a:lnTo>
                  <a:pt x="36141" y="5672"/>
                </a:lnTo>
                <a:lnTo>
                  <a:pt x="36021" y="5430"/>
                </a:lnTo>
                <a:lnTo>
                  <a:pt x="35900" y="5249"/>
                </a:lnTo>
                <a:lnTo>
                  <a:pt x="35719" y="5129"/>
                </a:lnTo>
                <a:lnTo>
                  <a:pt x="35478" y="5008"/>
                </a:lnTo>
                <a:lnTo>
                  <a:pt x="35297" y="4948"/>
                </a:lnTo>
                <a:close/>
                <a:moveTo>
                  <a:pt x="40606" y="4948"/>
                </a:moveTo>
                <a:lnTo>
                  <a:pt x="40425" y="5008"/>
                </a:lnTo>
                <a:lnTo>
                  <a:pt x="40184" y="5129"/>
                </a:lnTo>
                <a:lnTo>
                  <a:pt x="40003" y="5249"/>
                </a:lnTo>
                <a:lnTo>
                  <a:pt x="39882" y="5430"/>
                </a:lnTo>
                <a:lnTo>
                  <a:pt x="39762" y="5672"/>
                </a:lnTo>
                <a:lnTo>
                  <a:pt x="39701" y="5853"/>
                </a:lnTo>
                <a:lnTo>
                  <a:pt x="39701" y="6094"/>
                </a:lnTo>
                <a:lnTo>
                  <a:pt x="39701" y="6336"/>
                </a:lnTo>
                <a:lnTo>
                  <a:pt x="39762" y="6517"/>
                </a:lnTo>
                <a:lnTo>
                  <a:pt x="39882" y="6758"/>
                </a:lnTo>
                <a:lnTo>
                  <a:pt x="40003" y="6939"/>
                </a:lnTo>
                <a:lnTo>
                  <a:pt x="40184" y="7060"/>
                </a:lnTo>
                <a:lnTo>
                  <a:pt x="40425" y="7180"/>
                </a:lnTo>
                <a:lnTo>
                  <a:pt x="40606" y="7241"/>
                </a:lnTo>
                <a:lnTo>
                  <a:pt x="41089" y="7241"/>
                </a:lnTo>
                <a:lnTo>
                  <a:pt x="41270" y="7180"/>
                </a:lnTo>
                <a:lnTo>
                  <a:pt x="41511" y="7060"/>
                </a:lnTo>
                <a:lnTo>
                  <a:pt x="41692" y="6939"/>
                </a:lnTo>
                <a:lnTo>
                  <a:pt x="41813" y="6758"/>
                </a:lnTo>
                <a:lnTo>
                  <a:pt x="41934" y="6517"/>
                </a:lnTo>
                <a:lnTo>
                  <a:pt x="41994" y="6336"/>
                </a:lnTo>
                <a:lnTo>
                  <a:pt x="41994" y="6094"/>
                </a:lnTo>
                <a:lnTo>
                  <a:pt x="41994" y="5853"/>
                </a:lnTo>
                <a:lnTo>
                  <a:pt x="41934" y="5672"/>
                </a:lnTo>
                <a:lnTo>
                  <a:pt x="41813" y="5430"/>
                </a:lnTo>
                <a:lnTo>
                  <a:pt x="41692" y="5249"/>
                </a:lnTo>
                <a:lnTo>
                  <a:pt x="41511" y="5129"/>
                </a:lnTo>
                <a:lnTo>
                  <a:pt x="41270" y="5008"/>
                </a:lnTo>
                <a:lnTo>
                  <a:pt x="41089" y="4948"/>
                </a:lnTo>
                <a:close/>
                <a:moveTo>
                  <a:pt x="46399" y="4948"/>
                </a:moveTo>
                <a:lnTo>
                  <a:pt x="46218" y="5008"/>
                </a:lnTo>
                <a:lnTo>
                  <a:pt x="45976" y="5129"/>
                </a:lnTo>
                <a:lnTo>
                  <a:pt x="45795" y="5249"/>
                </a:lnTo>
                <a:lnTo>
                  <a:pt x="45674" y="5430"/>
                </a:lnTo>
                <a:lnTo>
                  <a:pt x="45554" y="5672"/>
                </a:lnTo>
                <a:lnTo>
                  <a:pt x="45493" y="5853"/>
                </a:lnTo>
                <a:lnTo>
                  <a:pt x="45493" y="6094"/>
                </a:lnTo>
                <a:lnTo>
                  <a:pt x="45493" y="6336"/>
                </a:lnTo>
                <a:lnTo>
                  <a:pt x="45554" y="6517"/>
                </a:lnTo>
                <a:lnTo>
                  <a:pt x="45674" y="6758"/>
                </a:lnTo>
                <a:lnTo>
                  <a:pt x="45795" y="6939"/>
                </a:lnTo>
                <a:lnTo>
                  <a:pt x="45976" y="7060"/>
                </a:lnTo>
                <a:lnTo>
                  <a:pt x="46218" y="7180"/>
                </a:lnTo>
                <a:lnTo>
                  <a:pt x="46399" y="7241"/>
                </a:lnTo>
                <a:lnTo>
                  <a:pt x="46881" y="7241"/>
                </a:lnTo>
                <a:lnTo>
                  <a:pt x="47062" y="7180"/>
                </a:lnTo>
                <a:lnTo>
                  <a:pt x="47304" y="7060"/>
                </a:lnTo>
                <a:lnTo>
                  <a:pt x="47485" y="6939"/>
                </a:lnTo>
                <a:lnTo>
                  <a:pt x="47605" y="6758"/>
                </a:lnTo>
                <a:lnTo>
                  <a:pt x="47726" y="6517"/>
                </a:lnTo>
                <a:lnTo>
                  <a:pt x="47786" y="6336"/>
                </a:lnTo>
                <a:lnTo>
                  <a:pt x="47786" y="6094"/>
                </a:lnTo>
                <a:lnTo>
                  <a:pt x="47786" y="5853"/>
                </a:lnTo>
                <a:lnTo>
                  <a:pt x="47726" y="5672"/>
                </a:lnTo>
                <a:lnTo>
                  <a:pt x="47605" y="5430"/>
                </a:lnTo>
                <a:lnTo>
                  <a:pt x="47485" y="5249"/>
                </a:lnTo>
                <a:lnTo>
                  <a:pt x="47304" y="5129"/>
                </a:lnTo>
                <a:lnTo>
                  <a:pt x="47062" y="5008"/>
                </a:lnTo>
                <a:lnTo>
                  <a:pt x="46881" y="4948"/>
                </a:lnTo>
                <a:close/>
                <a:moveTo>
                  <a:pt x="52191" y="4948"/>
                </a:moveTo>
                <a:lnTo>
                  <a:pt x="52010" y="5008"/>
                </a:lnTo>
                <a:lnTo>
                  <a:pt x="51768" y="5129"/>
                </a:lnTo>
                <a:lnTo>
                  <a:pt x="51587" y="5249"/>
                </a:lnTo>
                <a:lnTo>
                  <a:pt x="51467" y="5430"/>
                </a:lnTo>
                <a:lnTo>
                  <a:pt x="51346" y="5672"/>
                </a:lnTo>
                <a:lnTo>
                  <a:pt x="51286" y="5853"/>
                </a:lnTo>
                <a:lnTo>
                  <a:pt x="51286" y="6094"/>
                </a:lnTo>
                <a:lnTo>
                  <a:pt x="51286" y="6336"/>
                </a:lnTo>
                <a:lnTo>
                  <a:pt x="51346" y="6517"/>
                </a:lnTo>
                <a:lnTo>
                  <a:pt x="51467" y="6758"/>
                </a:lnTo>
                <a:lnTo>
                  <a:pt x="51587" y="6939"/>
                </a:lnTo>
                <a:lnTo>
                  <a:pt x="51768" y="7060"/>
                </a:lnTo>
                <a:lnTo>
                  <a:pt x="52010" y="7180"/>
                </a:lnTo>
                <a:lnTo>
                  <a:pt x="52191" y="7241"/>
                </a:lnTo>
                <a:lnTo>
                  <a:pt x="52673" y="7241"/>
                </a:lnTo>
                <a:lnTo>
                  <a:pt x="52854" y="7180"/>
                </a:lnTo>
                <a:lnTo>
                  <a:pt x="53096" y="7060"/>
                </a:lnTo>
                <a:lnTo>
                  <a:pt x="53277" y="6939"/>
                </a:lnTo>
                <a:lnTo>
                  <a:pt x="53397" y="6758"/>
                </a:lnTo>
                <a:lnTo>
                  <a:pt x="53518" y="6517"/>
                </a:lnTo>
                <a:lnTo>
                  <a:pt x="53578" y="6336"/>
                </a:lnTo>
                <a:lnTo>
                  <a:pt x="53578" y="6094"/>
                </a:lnTo>
                <a:lnTo>
                  <a:pt x="53578" y="5853"/>
                </a:lnTo>
                <a:lnTo>
                  <a:pt x="53518" y="5672"/>
                </a:lnTo>
                <a:lnTo>
                  <a:pt x="53397" y="5430"/>
                </a:lnTo>
                <a:lnTo>
                  <a:pt x="53277" y="5249"/>
                </a:lnTo>
                <a:lnTo>
                  <a:pt x="53096" y="5129"/>
                </a:lnTo>
                <a:lnTo>
                  <a:pt x="52854" y="5008"/>
                </a:lnTo>
                <a:lnTo>
                  <a:pt x="52673" y="4948"/>
                </a:lnTo>
                <a:close/>
                <a:moveTo>
                  <a:pt x="57380" y="5310"/>
                </a:moveTo>
                <a:lnTo>
                  <a:pt x="57259" y="5430"/>
                </a:lnTo>
                <a:lnTo>
                  <a:pt x="57138" y="5672"/>
                </a:lnTo>
                <a:lnTo>
                  <a:pt x="57078" y="5853"/>
                </a:lnTo>
                <a:lnTo>
                  <a:pt x="57078" y="6094"/>
                </a:lnTo>
                <a:lnTo>
                  <a:pt x="57078" y="6336"/>
                </a:lnTo>
                <a:lnTo>
                  <a:pt x="57138" y="6517"/>
                </a:lnTo>
                <a:lnTo>
                  <a:pt x="57259" y="6758"/>
                </a:lnTo>
                <a:lnTo>
                  <a:pt x="57380" y="6939"/>
                </a:lnTo>
                <a:lnTo>
                  <a:pt x="57561" y="7060"/>
                </a:lnTo>
                <a:lnTo>
                  <a:pt x="57802" y="7180"/>
                </a:lnTo>
                <a:lnTo>
                  <a:pt x="57983" y="7241"/>
                </a:lnTo>
                <a:lnTo>
                  <a:pt x="58224" y="7241"/>
                </a:lnTo>
                <a:lnTo>
                  <a:pt x="58586" y="7180"/>
                </a:lnTo>
                <a:lnTo>
                  <a:pt x="58888" y="7060"/>
                </a:lnTo>
                <a:lnTo>
                  <a:pt x="59129" y="6818"/>
                </a:lnTo>
                <a:lnTo>
                  <a:pt x="59310" y="6517"/>
                </a:lnTo>
                <a:lnTo>
                  <a:pt x="57380" y="5310"/>
                </a:lnTo>
                <a:close/>
                <a:moveTo>
                  <a:pt x="14783" y="7844"/>
                </a:moveTo>
                <a:lnTo>
                  <a:pt x="13636" y="8689"/>
                </a:lnTo>
                <a:lnTo>
                  <a:pt x="13636" y="8990"/>
                </a:lnTo>
                <a:lnTo>
                  <a:pt x="13636" y="9232"/>
                </a:lnTo>
                <a:lnTo>
                  <a:pt x="13697" y="9413"/>
                </a:lnTo>
                <a:lnTo>
                  <a:pt x="13817" y="9654"/>
                </a:lnTo>
                <a:lnTo>
                  <a:pt x="13938" y="9835"/>
                </a:lnTo>
                <a:lnTo>
                  <a:pt x="14119" y="9956"/>
                </a:lnTo>
                <a:lnTo>
                  <a:pt x="14360" y="10076"/>
                </a:lnTo>
                <a:lnTo>
                  <a:pt x="14541" y="10137"/>
                </a:lnTo>
                <a:lnTo>
                  <a:pt x="15024" y="10137"/>
                </a:lnTo>
                <a:lnTo>
                  <a:pt x="15205" y="10076"/>
                </a:lnTo>
                <a:lnTo>
                  <a:pt x="15446" y="9956"/>
                </a:lnTo>
                <a:lnTo>
                  <a:pt x="15627" y="9835"/>
                </a:lnTo>
                <a:lnTo>
                  <a:pt x="15748" y="9654"/>
                </a:lnTo>
                <a:lnTo>
                  <a:pt x="15869" y="9413"/>
                </a:lnTo>
                <a:lnTo>
                  <a:pt x="15929" y="9232"/>
                </a:lnTo>
                <a:lnTo>
                  <a:pt x="15929" y="8990"/>
                </a:lnTo>
                <a:lnTo>
                  <a:pt x="15929" y="8749"/>
                </a:lnTo>
                <a:lnTo>
                  <a:pt x="15869" y="8568"/>
                </a:lnTo>
                <a:lnTo>
                  <a:pt x="15748" y="8327"/>
                </a:lnTo>
                <a:lnTo>
                  <a:pt x="15627" y="8146"/>
                </a:lnTo>
                <a:lnTo>
                  <a:pt x="15446" y="8025"/>
                </a:lnTo>
                <a:lnTo>
                  <a:pt x="15205" y="7904"/>
                </a:lnTo>
                <a:lnTo>
                  <a:pt x="15024" y="7844"/>
                </a:lnTo>
                <a:close/>
                <a:moveTo>
                  <a:pt x="20333" y="7844"/>
                </a:moveTo>
                <a:lnTo>
                  <a:pt x="20152" y="7904"/>
                </a:lnTo>
                <a:lnTo>
                  <a:pt x="19911" y="8025"/>
                </a:lnTo>
                <a:lnTo>
                  <a:pt x="19730" y="8146"/>
                </a:lnTo>
                <a:lnTo>
                  <a:pt x="19609" y="8327"/>
                </a:lnTo>
                <a:lnTo>
                  <a:pt x="19489" y="8568"/>
                </a:lnTo>
                <a:lnTo>
                  <a:pt x="19428" y="8749"/>
                </a:lnTo>
                <a:lnTo>
                  <a:pt x="19428" y="8990"/>
                </a:lnTo>
                <a:lnTo>
                  <a:pt x="19428" y="9232"/>
                </a:lnTo>
                <a:lnTo>
                  <a:pt x="19489" y="9413"/>
                </a:lnTo>
                <a:lnTo>
                  <a:pt x="19609" y="9654"/>
                </a:lnTo>
                <a:lnTo>
                  <a:pt x="19730" y="9835"/>
                </a:lnTo>
                <a:lnTo>
                  <a:pt x="19911" y="9956"/>
                </a:lnTo>
                <a:lnTo>
                  <a:pt x="20152" y="10076"/>
                </a:lnTo>
                <a:lnTo>
                  <a:pt x="20333" y="10137"/>
                </a:lnTo>
                <a:lnTo>
                  <a:pt x="20816" y="10137"/>
                </a:lnTo>
                <a:lnTo>
                  <a:pt x="20997" y="10076"/>
                </a:lnTo>
                <a:lnTo>
                  <a:pt x="21239" y="9956"/>
                </a:lnTo>
                <a:lnTo>
                  <a:pt x="21420" y="9835"/>
                </a:lnTo>
                <a:lnTo>
                  <a:pt x="21540" y="9654"/>
                </a:lnTo>
                <a:lnTo>
                  <a:pt x="21661" y="9413"/>
                </a:lnTo>
                <a:lnTo>
                  <a:pt x="21721" y="9232"/>
                </a:lnTo>
                <a:lnTo>
                  <a:pt x="21721" y="8990"/>
                </a:lnTo>
                <a:lnTo>
                  <a:pt x="21721" y="8749"/>
                </a:lnTo>
                <a:lnTo>
                  <a:pt x="21661" y="8568"/>
                </a:lnTo>
                <a:lnTo>
                  <a:pt x="21540" y="8327"/>
                </a:lnTo>
                <a:lnTo>
                  <a:pt x="21420" y="8146"/>
                </a:lnTo>
                <a:lnTo>
                  <a:pt x="21239" y="8025"/>
                </a:lnTo>
                <a:lnTo>
                  <a:pt x="20997" y="7904"/>
                </a:lnTo>
                <a:lnTo>
                  <a:pt x="20816" y="7844"/>
                </a:lnTo>
                <a:close/>
                <a:moveTo>
                  <a:pt x="26126" y="7844"/>
                </a:moveTo>
                <a:lnTo>
                  <a:pt x="25945" y="7904"/>
                </a:lnTo>
                <a:lnTo>
                  <a:pt x="25703" y="8025"/>
                </a:lnTo>
                <a:lnTo>
                  <a:pt x="25522" y="8146"/>
                </a:lnTo>
                <a:lnTo>
                  <a:pt x="25402" y="8327"/>
                </a:lnTo>
                <a:lnTo>
                  <a:pt x="25281" y="8568"/>
                </a:lnTo>
                <a:lnTo>
                  <a:pt x="25221" y="8749"/>
                </a:lnTo>
                <a:lnTo>
                  <a:pt x="25221" y="8990"/>
                </a:lnTo>
                <a:lnTo>
                  <a:pt x="25221" y="9232"/>
                </a:lnTo>
                <a:lnTo>
                  <a:pt x="25281" y="9413"/>
                </a:lnTo>
                <a:lnTo>
                  <a:pt x="25402" y="9654"/>
                </a:lnTo>
                <a:lnTo>
                  <a:pt x="25522" y="9835"/>
                </a:lnTo>
                <a:lnTo>
                  <a:pt x="25703" y="9956"/>
                </a:lnTo>
                <a:lnTo>
                  <a:pt x="25945" y="10076"/>
                </a:lnTo>
                <a:lnTo>
                  <a:pt x="26126" y="10137"/>
                </a:lnTo>
                <a:lnTo>
                  <a:pt x="26608" y="10137"/>
                </a:lnTo>
                <a:lnTo>
                  <a:pt x="26789" y="10076"/>
                </a:lnTo>
                <a:lnTo>
                  <a:pt x="27031" y="9956"/>
                </a:lnTo>
                <a:lnTo>
                  <a:pt x="27212" y="9835"/>
                </a:lnTo>
                <a:lnTo>
                  <a:pt x="27332" y="9654"/>
                </a:lnTo>
                <a:lnTo>
                  <a:pt x="27453" y="9413"/>
                </a:lnTo>
                <a:lnTo>
                  <a:pt x="27513" y="9232"/>
                </a:lnTo>
                <a:lnTo>
                  <a:pt x="27513" y="8990"/>
                </a:lnTo>
                <a:lnTo>
                  <a:pt x="27513" y="8749"/>
                </a:lnTo>
                <a:lnTo>
                  <a:pt x="27453" y="8568"/>
                </a:lnTo>
                <a:lnTo>
                  <a:pt x="27332" y="8327"/>
                </a:lnTo>
                <a:lnTo>
                  <a:pt x="27212" y="8146"/>
                </a:lnTo>
                <a:lnTo>
                  <a:pt x="27031" y="8025"/>
                </a:lnTo>
                <a:lnTo>
                  <a:pt x="26789" y="7904"/>
                </a:lnTo>
                <a:lnTo>
                  <a:pt x="26608" y="7844"/>
                </a:lnTo>
                <a:close/>
                <a:moveTo>
                  <a:pt x="31918" y="7844"/>
                </a:moveTo>
                <a:lnTo>
                  <a:pt x="31737" y="7904"/>
                </a:lnTo>
                <a:lnTo>
                  <a:pt x="31496" y="8025"/>
                </a:lnTo>
                <a:lnTo>
                  <a:pt x="31315" y="8146"/>
                </a:lnTo>
                <a:lnTo>
                  <a:pt x="31194" y="8327"/>
                </a:lnTo>
                <a:lnTo>
                  <a:pt x="31073" y="8568"/>
                </a:lnTo>
                <a:lnTo>
                  <a:pt x="31013" y="8749"/>
                </a:lnTo>
                <a:lnTo>
                  <a:pt x="31013" y="8990"/>
                </a:lnTo>
                <a:lnTo>
                  <a:pt x="31013" y="9232"/>
                </a:lnTo>
                <a:lnTo>
                  <a:pt x="31073" y="9413"/>
                </a:lnTo>
                <a:lnTo>
                  <a:pt x="31194" y="9654"/>
                </a:lnTo>
                <a:lnTo>
                  <a:pt x="31315" y="9835"/>
                </a:lnTo>
                <a:lnTo>
                  <a:pt x="31496" y="9956"/>
                </a:lnTo>
                <a:lnTo>
                  <a:pt x="31737" y="10076"/>
                </a:lnTo>
                <a:lnTo>
                  <a:pt x="31918" y="10137"/>
                </a:lnTo>
                <a:lnTo>
                  <a:pt x="32401" y="10137"/>
                </a:lnTo>
                <a:lnTo>
                  <a:pt x="32582" y="10076"/>
                </a:lnTo>
                <a:lnTo>
                  <a:pt x="32823" y="9956"/>
                </a:lnTo>
                <a:lnTo>
                  <a:pt x="33004" y="9835"/>
                </a:lnTo>
                <a:lnTo>
                  <a:pt x="33125" y="9654"/>
                </a:lnTo>
                <a:lnTo>
                  <a:pt x="33245" y="9413"/>
                </a:lnTo>
                <a:lnTo>
                  <a:pt x="33306" y="9232"/>
                </a:lnTo>
                <a:lnTo>
                  <a:pt x="33306" y="8990"/>
                </a:lnTo>
                <a:lnTo>
                  <a:pt x="33306" y="8749"/>
                </a:lnTo>
                <a:lnTo>
                  <a:pt x="33245" y="8568"/>
                </a:lnTo>
                <a:lnTo>
                  <a:pt x="33125" y="8327"/>
                </a:lnTo>
                <a:lnTo>
                  <a:pt x="33004" y="8146"/>
                </a:lnTo>
                <a:lnTo>
                  <a:pt x="32823" y="8025"/>
                </a:lnTo>
                <a:lnTo>
                  <a:pt x="32582" y="7904"/>
                </a:lnTo>
                <a:lnTo>
                  <a:pt x="32401" y="7844"/>
                </a:lnTo>
                <a:close/>
                <a:moveTo>
                  <a:pt x="37710" y="7844"/>
                </a:moveTo>
                <a:lnTo>
                  <a:pt x="37529" y="7904"/>
                </a:lnTo>
                <a:lnTo>
                  <a:pt x="37288" y="8025"/>
                </a:lnTo>
                <a:lnTo>
                  <a:pt x="37107" y="8146"/>
                </a:lnTo>
                <a:lnTo>
                  <a:pt x="36986" y="8327"/>
                </a:lnTo>
                <a:lnTo>
                  <a:pt x="36865" y="8568"/>
                </a:lnTo>
                <a:lnTo>
                  <a:pt x="36805" y="8749"/>
                </a:lnTo>
                <a:lnTo>
                  <a:pt x="36805" y="8990"/>
                </a:lnTo>
                <a:lnTo>
                  <a:pt x="36805" y="9232"/>
                </a:lnTo>
                <a:lnTo>
                  <a:pt x="36865" y="9413"/>
                </a:lnTo>
                <a:lnTo>
                  <a:pt x="36986" y="9654"/>
                </a:lnTo>
                <a:lnTo>
                  <a:pt x="37107" y="9835"/>
                </a:lnTo>
                <a:lnTo>
                  <a:pt x="37288" y="9956"/>
                </a:lnTo>
                <a:lnTo>
                  <a:pt x="37529" y="10076"/>
                </a:lnTo>
                <a:lnTo>
                  <a:pt x="37710" y="10137"/>
                </a:lnTo>
                <a:lnTo>
                  <a:pt x="38193" y="10137"/>
                </a:lnTo>
                <a:lnTo>
                  <a:pt x="38374" y="10076"/>
                </a:lnTo>
                <a:lnTo>
                  <a:pt x="38615" y="9956"/>
                </a:lnTo>
                <a:lnTo>
                  <a:pt x="38796" y="9835"/>
                </a:lnTo>
                <a:lnTo>
                  <a:pt x="38917" y="9654"/>
                </a:lnTo>
                <a:lnTo>
                  <a:pt x="39038" y="9413"/>
                </a:lnTo>
                <a:lnTo>
                  <a:pt x="39098" y="9232"/>
                </a:lnTo>
                <a:lnTo>
                  <a:pt x="39098" y="8990"/>
                </a:lnTo>
                <a:lnTo>
                  <a:pt x="39098" y="8749"/>
                </a:lnTo>
                <a:lnTo>
                  <a:pt x="39038" y="8568"/>
                </a:lnTo>
                <a:lnTo>
                  <a:pt x="38917" y="8327"/>
                </a:lnTo>
                <a:lnTo>
                  <a:pt x="38796" y="8146"/>
                </a:lnTo>
                <a:lnTo>
                  <a:pt x="38615" y="8025"/>
                </a:lnTo>
                <a:lnTo>
                  <a:pt x="38374" y="7904"/>
                </a:lnTo>
                <a:lnTo>
                  <a:pt x="38193" y="7844"/>
                </a:lnTo>
                <a:close/>
                <a:moveTo>
                  <a:pt x="43502" y="7844"/>
                </a:moveTo>
                <a:lnTo>
                  <a:pt x="43321" y="7904"/>
                </a:lnTo>
                <a:lnTo>
                  <a:pt x="43080" y="8025"/>
                </a:lnTo>
                <a:lnTo>
                  <a:pt x="42899" y="8146"/>
                </a:lnTo>
                <a:lnTo>
                  <a:pt x="42778" y="8327"/>
                </a:lnTo>
                <a:lnTo>
                  <a:pt x="42658" y="8568"/>
                </a:lnTo>
                <a:lnTo>
                  <a:pt x="42597" y="8749"/>
                </a:lnTo>
                <a:lnTo>
                  <a:pt x="42597" y="8990"/>
                </a:lnTo>
                <a:lnTo>
                  <a:pt x="42597" y="9232"/>
                </a:lnTo>
                <a:lnTo>
                  <a:pt x="42658" y="9413"/>
                </a:lnTo>
                <a:lnTo>
                  <a:pt x="42778" y="9654"/>
                </a:lnTo>
                <a:lnTo>
                  <a:pt x="42899" y="9835"/>
                </a:lnTo>
                <a:lnTo>
                  <a:pt x="43080" y="9956"/>
                </a:lnTo>
                <a:lnTo>
                  <a:pt x="43321" y="10076"/>
                </a:lnTo>
                <a:lnTo>
                  <a:pt x="43502" y="10137"/>
                </a:lnTo>
                <a:lnTo>
                  <a:pt x="43985" y="10137"/>
                </a:lnTo>
                <a:lnTo>
                  <a:pt x="44166" y="10076"/>
                </a:lnTo>
                <a:lnTo>
                  <a:pt x="44407" y="9956"/>
                </a:lnTo>
                <a:lnTo>
                  <a:pt x="44588" y="9835"/>
                </a:lnTo>
                <a:lnTo>
                  <a:pt x="44709" y="9654"/>
                </a:lnTo>
                <a:lnTo>
                  <a:pt x="44830" y="9413"/>
                </a:lnTo>
                <a:lnTo>
                  <a:pt x="44890" y="9232"/>
                </a:lnTo>
                <a:lnTo>
                  <a:pt x="44890" y="8990"/>
                </a:lnTo>
                <a:lnTo>
                  <a:pt x="44890" y="8749"/>
                </a:lnTo>
                <a:lnTo>
                  <a:pt x="44830" y="8568"/>
                </a:lnTo>
                <a:lnTo>
                  <a:pt x="44709" y="8327"/>
                </a:lnTo>
                <a:lnTo>
                  <a:pt x="44588" y="8146"/>
                </a:lnTo>
                <a:lnTo>
                  <a:pt x="44407" y="8025"/>
                </a:lnTo>
                <a:lnTo>
                  <a:pt x="44166" y="7904"/>
                </a:lnTo>
                <a:lnTo>
                  <a:pt x="43985" y="7844"/>
                </a:lnTo>
                <a:close/>
                <a:moveTo>
                  <a:pt x="49295" y="7844"/>
                </a:moveTo>
                <a:lnTo>
                  <a:pt x="49114" y="7904"/>
                </a:lnTo>
                <a:lnTo>
                  <a:pt x="48872" y="8025"/>
                </a:lnTo>
                <a:lnTo>
                  <a:pt x="48691" y="8146"/>
                </a:lnTo>
                <a:lnTo>
                  <a:pt x="48571" y="8327"/>
                </a:lnTo>
                <a:lnTo>
                  <a:pt x="48450" y="8568"/>
                </a:lnTo>
                <a:lnTo>
                  <a:pt x="48390" y="8749"/>
                </a:lnTo>
                <a:lnTo>
                  <a:pt x="48390" y="8990"/>
                </a:lnTo>
                <a:lnTo>
                  <a:pt x="48390" y="9232"/>
                </a:lnTo>
                <a:lnTo>
                  <a:pt x="48450" y="9413"/>
                </a:lnTo>
                <a:lnTo>
                  <a:pt x="48571" y="9654"/>
                </a:lnTo>
                <a:lnTo>
                  <a:pt x="48691" y="9835"/>
                </a:lnTo>
                <a:lnTo>
                  <a:pt x="48872" y="9956"/>
                </a:lnTo>
                <a:lnTo>
                  <a:pt x="49114" y="10076"/>
                </a:lnTo>
                <a:lnTo>
                  <a:pt x="49295" y="10137"/>
                </a:lnTo>
                <a:lnTo>
                  <a:pt x="49777" y="10137"/>
                </a:lnTo>
                <a:lnTo>
                  <a:pt x="49958" y="10076"/>
                </a:lnTo>
                <a:lnTo>
                  <a:pt x="50200" y="9956"/>
                </a:lnTo>
                <a:lnTo>
                  <a:pt x="50381" y="9835"/>
                </a:lnTo>
                <a:lnTo>
                  <a:pt x="50501" y="9654"/>
                </a:lnTo>
                <a:lnTo>
                  <a:pt x="50622" y="9413"/>
                </a:lnTo>
                <a:lnTo>
                  <a:pt x="50682" y="9232"/>
                </a:lnTo>
                <a:lnTo>
                  <a:pt x="50682" y="8990"/>
                </a:lnTo>
                <a:lnTo>
                  <a:pt x="50682" y="8749"/>
                </a:lnTo>
                <a:lnTo>
                  <a:pt x="50622" y="8568"/>
                </a:lnTo>
                <a:lnTo>
                  <a:pt x="50501" y="8327"/>
                </a:lnTo>
                <a:lnTo>
                  <a:pt x="50381" y="8146"/>
                </a:lnTo>
                <a:lnTo>
                  <a:pt x="50200" y="8025"/>
                </a:lnTo>
                <a:lnTo>
                  <a:pt x="49958" y="7904"/>
                </a:lnTo>
                <a:lnTo>
                  <a:pt x="49777" y="7844"/>
                </a:lnTo>
                <a:close/>
                <a:moveTo>
                  <a:pt x="55087" y="7844"/>
                </a:moveTo>
                <a:lnTo>
                  <a:pt x="54906" y="7904"/>
                </a:lnTo>
                <a:lnTo>
                  <a:pt x="54665" y="8025"/>
                </a:lnTo>
                <a:lnTo>
                  <a:pt x="54483" y="8146"/>
                </a:lnTo>
                <a:lnTo>
                  <a:pt x="54363" y="8327"/>
                </a:lnTo>
                <a:lnTo>
                  <a:pt x="54242" y="8568"/>
                </a:lnTo>
                <a:lnTo>
                  <a:pt x="54182" y="8749"/>
                </a:lnTo>
                <a:lnTo>
                  <a:pt x="54182" y="8990"/>
                </a:lnTo>
                <a:lnTo>
                  <a:pt x="54182" y="9232"/>
                </a:lnTo>
                <a:lnTo>
                  <a:pt x="54242" y="9413"/>
                </a:lnTo>
                <a:lnTo>
                  <a:pt x="54363" y="9654"/>
                </a:lnTo>
                <a:lnTo>
                  <a:pt x="54483" y="9835"/>
                </a:lnTo>
                <a:lnTo>
                  <a:pt x="54665" y="9956"/>
                </a:lnTo>
                <a:lnTo>
                  <a:pt x="54906" y="10076"/>
                </a:lnTo>
                <a:lnTo>
                  <a:pt x="55087" y="10137"/>
                </a:lnTo>
                <a:lnTo>
                  <a:pt x="55570" y="10137"/>
                </a:lnTo>
                <a:lnTo>
                  <a:pt x="55751" y="10076"/>
                </a:lnTo>
                <a:lnTo>
                  <a:pt x="55992" y="9956"/>
                </a:lnTo>
                <a:lnTo>
                  <a:pt x="56173" y="9835"/>
                </a:lnTo>
                <a:lnTo>
                  <a:pt x="56294" y="9654"/>
                </a:lnTo>
                <a:lnTo>
                  <a:pt x="56414" y="9413"/>
                </a:lnTo>
                <a:lnTo>
                  <a:pt x="56475" y="9232"/>
                </a:lnTo>
                <a:lnTo>
                  <a:pt x="56475" y="8990"/>
                </a:lnTo>
                <a:lnTo>
                  <a:pt x="56475" y="8749"/>
                </a:lnTo>
                <a:lnTo>
                  <a:pt x="56414" y="8568"/>
                </a:lnTo>
                <a:lnTo>
                  <a:pt x="56294" y="8327"/>
                </a:lnTo>
                <a:lnTo>
                  <a:pt x="56173" y="8146"/>
                </a:lnTo>
                <a:lnTo>
                  <a:pt x="55992" y="8025"/>
                </a:lnTo>
                <a:lnTo>
                  <a:pt x="55751" y="7904"/>
                </a:lnTo>
                <a:lnTo>
                  <a:pt x="55570" y="7844"/>
                </a:lnTo>
                <a:close/>
                <a:moveTo>
                  <a:pt x="60879" y="7844"/>
                </a:moveTo>
                <a:lnTo>
                  <a:pt x="60698" y="7904"/>
                </a:lnTo>
                <a:lnTo>
                  <a:pt x="60457" y="8025"/>
                </a:lnTo>
                <a:lnTo>
                  <a:pt x="60276" y="8146"/>
                </a:lnTo>
                <a:lnTo>
                  <a:pt x="60155" y="8327"/>
                </a:lnTo>
                <a:lnTo>
                  <a:pt x="60034" y="8568"/>
                </a:lnTo>
                <a:lnTo>
                  <a:pt x="59974" y="8749"/>
                </a:lnTo>
                <a:lnTo>
                  <a:pt x="59974" y="8990"/>
                </a:lnTo>
                <a:lnTo>
                  <a:pt x="59974" y="9232"/>
                </a:lnTo>
                <a:lnTo>
                  <a:pt x="60034" y="9413"/>
                </a:lnTo>
                <a:lnTo>
                  <a:pt x="60155" y="9654"/>
                </a:lnTo>
                <a:lnTo>
                  <a:pt x="60276" y="9835"/>
                </a:lnTo>
                <a:lnTo>
                  <a:pt x="60457" y="9956"/>
                </a:lnTo>
                <a:lnTo>
                  <a:pt x="60698" y="10076"/>
                </a:lnTo>
                <a:lnTo>
                  <a:pt x="60879" y="10137"/>
                </a:lnTo>
                <a:lnTo>
                  <a:pt x="61362" y="10137"/>
                </a:lnTo>
                <a:lnTo>
                  <a:pt x="61543" y="10076"/>
                </a:lnTo>
                <a:lnTo>
                  <a:pt x="61784" y="9956"/>
                </a:lnTo>
                <a:lnTo>
                  <a:pt x="61965" y="9835"/>
                </a:lnTo>
                <a:lnTo>
                  <a:pt x="62086" y="9654"/>
                </a:lnTo>
                <a:lnTo>
                  <a:pt x="62206" y="9413"/>
                </a:lnTo>
                <a:lnTo>
                  <a:pt x="62267" y="9232"/>
                </a:lnTo>
                <a:lnTo>
                  <a:pt x="62267" y="8990"/>
                </a:lnTo>
                <a:lnTo>
                  <a:pt x="62267" y="8689"/>
                </a:lnTo>
                <a:lnTo>
                  <a:pt x="61120" y="7844"/>
                </a:lnTo>
                <a:close/>
                <a:moveTo>
                  <a:pt x="11705" y="10740"/>
                </a:moveTo>
                <a:lnTo>
                  <a:pt x="11464" y="10800"/>
                </a:lnTo>
                <a:lnTo>
                  <a:pt x="11162" y="10981"/>
                </a:lnTo>
                <a:lnTo>
                  <a:pt x="10981" y="11162"/>
                </a:lnTo>
                <a:lnTo>
                  <a:pt x="10800" y="11464"/>
                </a:lnTo>
                <a:lnTo>
                  <a:pt x="10740" y="11705"/>
                </a:lnTo>
                <a:lnTo>
                  <a:pt x="10740" y="11886"/>
                </a:lnTo>
                <a:lnTo>
                  <a:pt x="10740" y="12128"/>
                </a:lnTo>
                <a:lnTo>
                  <a:pt x="10800" y="12309"/>
                </a:lnTo>
                <a:lnTo>
                  <a:pt x="10921" y="12550"/>
                </a:lnTo>
                <a:lnTo>
                  <a:pt x="11042" y="12731"/>
                </a:lnTo>
                <a:lnTo>
                  <a:pt x="11223" y="12852"/>
                </a:lnTo>
                <a:lnTo>
                  <a:pt x="11464" y="12972"/>
                </a:lnTo>
                <a:lnTo>
                  <a:pt x="11645" y="13033"/>
                </a:lnTo>
                <a:lnTo>
                  <a:pt x="12128" y="13033"/>
                </a:lnTo>
                <a:lnTo>
                  <a:pt x="12309" y="12972"/>
                </a:lnTo>
                <a:lnTo>
                  <a:pt x="12550" y="12852"/>
                </a:lnTo>
                <a:lnTo>
                  <a:pt x="12731" y="12731"/>
                </a:lnTo>
                <a:lnTo>
                  <a:pt x="12852" y="12550"/>
                </a:lnTo>
                <a:lnTo>
                  <a:pt x="12973" y="12309"/>
                </a:lnTo>
                <a:lnTo>
                  <a:pt x="13033" y="12128"/>
                </a:lnTo>
                <a:lnTo>
                  <a:pt x="13033" y="11886"/>
                </a:lnTo>
                <a:lnTo>
                  <a:pt x="13033" y="11645"/>
                </a:lnTo>
                <a:lnTo>
                  <a:pt x="12973" y="11464"/>
                </a:lnTo>
                <a:lnTo>
                  <a:pt x="12852" y="11223"/>
                </a:lnTo>
                <a:lnTo>
                  <a:pt x="12731" y="11042"/>
                </a:lnTo>
                <a:lnTo>
                  <a:pt x="12550" y="10921"/>
                </a:lnTo>
                <a:lnTo>
                  <a:pt x="12309" y="10800"/>
                </a:lnTo>
                <a:lnTo>
                  <a:pt x="12128" y="10740"/>
                </a:lnTo>
                <a:close/>
                <a:moveTo>
                  <a:pt x="17437" y="10740"/>
                </a:moveTo>
                <a:lnTo>
                  <a:pt x="17256" y="10800"/>
                </a:lnTo>
                <a:lnTo>
                  <a:pt x="17015" y="10921"/>
                </a:lnTo>
                <a:lnTo>
                  <a:pt x="16834" y="11042"/>
                </a:lnTo>
                <a:lnTo>
                  <a:pt x="16713" y="11223"/>
                </a:lnTo>
                <a:lnTo>
                  <a:pt x="16593" y="11464"/>
                </a:lnTo>
                <a:lnTo>
                  <a:pt x="16532" y="11645"/>
                </a:lnTo>
                <a:lnTo>
                  <a:pt x="16532" y="11886"/>
                </a:lnTo>
                <a:lnTo>
                  <a:pt x="16532" y="12128"/>
                </a:lnTo>
                <a:lnTo>
                  <a:pt x="16593" y="12309"/>
                </a:lnTo>
                <a:lnTo>
                  <a:pt x="16713" y="12550"/>
                </a:lnTo>
                <a:lnTo>
                  <a:pt x="16834" y="12731"/>
                </a:lnTo>
                <a:lnTo>
                  <a:pt x="17015" y="12852"/>
                </a:lnTo>
                <a:lnTo>
                  <a:pt x="17256" y="12972"/>
                </a:lnTo>
                <a:lnTo>
                  <a:pt x="17437" y="13033"/>
                </a:lnTo>
                <a:lnTo>
                  <a:pt x="17920" y="13033"/>
                </a:lnTo>
                <a:lnTo>
                  <a:pt x="18101" y="12972"/>
                </a:lnTo>
                <a:lnTo>
                  <a:pt x="18342" y="12852"/>
                </a:lnTo>
                <a:lnTo>
                  <a:pt x="18523" y="12731"/>
                </a:lnTo>
                <a:lnTo>
                  <a:pt x="18644" y="12550"/>
                </a:lnTo>
                <a:lnTo>
                  <a:pt x="18765" y="12309"/>
                </a:lnTo>
                <a:lnTo>
                  <a:pt x="18825" y="12128"/>
                </a:lnTo>
                <a:lnTo>
                  <a:pt x="18825" y="11886"/>
                </a:lnTo>
                <a:lnTo>
                  <a:pt x="18825" y="11645"/>
                </a:lnTo>
                <a:lnTo>
                  <a:pt x="18765" y="11464"/>
                </a:lnTo>
                <a:lnTo>
                  <a:pt x="18644" y="11223"/>
                </a:lnTo>
                <a:lnTo>
                  <a:pt x="18523" y="11042"/>
                </a:lnTo>
                <a:lnTo>
                  <a:pt x="18342" y="10921"/>
                </a:lnTo>
                <a:lnTo>
                  <a:pt x="18101" y="10800"/>
                </a:lnTo>
                <a:lnTo>
                  <a:pt x="17920" y="10740"/>
                </a:lnTo>
                <a:close/>
                <a:moveTo>
                  <a:pt x="23230" y="10740"/>
                </a:moveTo>
                <a:lnTo>
                  <a:pt x="23049" y="10800"/>
                </a:lnTo>
                <a:lnTo>
                  <a:pt x="22807" y="10921"/>
                </a:lnTo>
                <a:lnTo>
                  <a:pt x="22626" y="11042"/>
                </a:lnTo>
                <a:lnTo>
                  <a:pt x="22506" y="11223"/>
                </a:lnTo>
                <a:lnTo>
                  <a:pt x="22385" y="11464"/>
                </a:lnTo>
                <a:lnTo>
                  <a:pt x="22325" y="11645"/>
                </a:lnTo>
                <a:lnTo>
                  <a:pt x="22325" y="11886"/>
                </a:lnTo>
                <a:lnTo>
                  <a:pt x="22325" y="12128"/>
                </a:lnTo>
                <a:lnTo>
                  <a:pt x="22385" y="12309"/>
                </a:lnTo>
                <a:lnTo>
                  <a:pt x="22506" y="12550"/>
                </a:lnTo>
                <a:lnTo>
                  <a:pt x="22626" y="12731"/>
                </a:lnTo>
                <a:lnTo>
                  <a:pt x="22807" y="12852"/>
                </a:lnTo>
                <a:lnTo>
                  <a:pt x="23049" y="12972"/>
                </a:lnTo>
                <a:lnTo>
                  <a:pt x="23230" y="13033"/>
                </a:lnTo>
                <a:lnTo>
                  <a:pt x="23712" y="13033"/>
                </a:lnTo>
                <a:lnTo>
                  <a:pt x="23893" y="12972"/>
                </a:lnTo>
                <a:lnTo>
                  <a:pt x="24135" y="12852"/>
                </a:lnTo>
                <a:lnTo>
                  <a:pt x="24316" y="12731"/>
                </a:lnTo>
                <a:lnTo>
                  <a:pt x="24436" y="12550"/>
                </a:lnTo>
                <a:lnTo>
                  <a:pt x="24557" y="12309"/>
                </a:lnTo>
                <a:lnTo>
                  <a:pt x="24617" y="12128"/>
                </a:lnTo>
                <a:lnTo>
                  <a:pt x="24617" y="11886"/>
                </a:lnTo>
                <a:lnTo>
                  <a:pt x="24617" y="11645"/>
                </a:lnTo>
                <a:lnTo>
                  <a:pt x="24557" y="11464"/>
                </a:lnTo>
                <a:lnTo>
                  <a:pt x="24436" y="11223"/>
                </a:lnTo>
                <a:lnTo>
                  <a:pt x="24316" y="11042"/>
                </a:lnTo>
                <a:lnTo>
                  <a:pt x="24135" y="10921"/>
                </a:lnTo>
                <a:lnTo>
                  <a:pt x="23893" y="10800"/>
                </a:lnTo>
                <a:lnTo>
                  <a:pt x="23712" y="10740"/>
                </a:lnTo>
                <a:close/>
                <a:moveTo>
                  <a:pt x="29022" y="10740"/>
                </a:moveTo>
                <a:lnTo>
                  <a:pt x="28841" y="10800"/>
                </a:lnTo>
                <a:lnTo>
                  <a:pt x="28599" y="10921"/>
                </a:lnTo>
                <a:lnTo>
                  <a:pt x="28418" y="11042"/>
                </a:lnTo>
                <a:lnTo>
                  <a:pt x="28298" y="11223"/>
                </a:lnTo>
                <a:lnTo>
                  <a:pt x="28177" y="11464"/>
                </a:lnTo>
                <a:lnTo>
                  <a:pt x="28117" y="11645"/>
                </a:lnTo>
                <a:lnTo>
                  <a:pt x="28117" y="11886"/>
                </a:lnTo>
                <a:lnTo>
                  <a:pt x="28117" y="12128"/>
                </a:lnTo>
                <a:lnTo>
                  <a:pt x="28177" y="12309"/>
                </a:lnTo>
                <a:lnTo>
                  <a:pt x="28298" y="12550"/>
                </a:lnTo>
                <a:lnTo>
                  <a:pt x="28418" y="12731"/>
                </a:lnTo>
                <a:lnTo>
                  <a:pt x="28599" y="12852"/>
                </a:lnTo>
                <a:lnTo>
                  <a:pt x="28841" y="12972"/>
                </a:lnTo>
                <a:lnTo>
                  <a:pt x="29022" y="13033"/>
                </a:lnTo>
                <a:lnTo>
                  <a:pt x="29505" y="13033"/>
                </a:lnTo>
                <a:lnTo>
                  <a:pt x="29686" y="12972"/>
                </a:lnTo>
                <a:lnTo>
                  <a:pt x="29927" y="12852"/>
                </a:lnTo>
                <a:lnTo>
                  <a:pt x="30108" y="12731"/>
                </a:lnTo>
                <a:lnTo>
                  <a:pt x="30229" y="12550"/>
                </a:lnTo>
                <a:lnTo>
                  <a:pt x="30349" y="12309"/>
                </a:lnTo>
                <a:lnTo>
                  <a:pt x="30410" y="12128"/>
                </a:lnTo>
                <a:lnTo>
                  <a:pt x="30410" y="11886"/>
                </a:lnTo>
                <a:lnTo>
                  <a:pt x="30410" y="11645"/>
                </a:lnTo>
                <a:lnTo>
                  <a:pt x="30349" y="11464"/>
                </a:lnTo>
                <a:lnTo>
                  <a:pt x="30229" y="11223"/>
                </a:lnTo>
                <a:lnTo>
                  <a:pt x="30108" y="11042"/>
                </a:lnTo>
                <a:lnTo>
                  <a:pt x="29927" y="10921"/>
                </a:lnTo>
                <a:lnTo>
                  <a:pt x="29686" y="10800"/>
                </a:lnTo>
                <a:lnTo>
                  <a:pt x="29505" y="10740"/>
                </a:lnTo>
                <a:close/>
                <a:moveTo>
                  <a:pt x="34814" y="10740"/>
                </a:moveTo>
                <a:lnTo>
                  <a:pt x="34633" y="10800"/>
                </a:lnTo>
                <a:lnTo>
                  <a:pt x="34392" y="10921"/>
                </a:lnTo>
                <a:lnTo>
                  <a:pt x="34211" y="11042"/>
                </a:lnTo>
                <a:lnTo>
                  <a:pt x="34090" y="11223"/>
                </a:lnTo>
                <a:lnTo>
                  <a:pt x="33969" y="11464"/>
                </a:lnTo>
                <a:lnTo>
                  <a:pt x="33909" y="11645"/>
                </a:lnTo>
                <a:lnTo>
                  <a:pt x="33909" y="11886"/>
                </a:lnTo>
                <a:lnTo>
                  <a:pt x="33909" y="12128"/>
                </a:lnTo>
                <a:lnTo>
                  <a:pt x="33969" y="12309"/>
                </a:lnTo>
                <a:lnTo>
                  <a:pt x="34090" y="12550"/>
                </a:lnTo>
                <a:lnTo>
                  <a:pt x="34211" y="12731"/>
                </a:lnTo>
                <a:lnTo>
                  <a:pt x="34392" y="12852"/>
                </a:lnTo>
                <a:lnTo>
                  <a:pt x="34633" y="12972"/>
                </a:lnTo>
                <a:lnTo>
                  <a:pt x="34814" y="13033"/>
                </a:lnTo>
                <a:lnTo>
                  <a:pt x="35297" y="13033"/>
                </a:lnTo>
                <a:lnTo>
                  <a:pt x="35478" y="12972"/>
                </a:lnTo>
                <a:lnTo>
                  <a:pt x="35719" y="12852"/>
                </a:lnTo>
                <a:lnTo>
                  <a:pt x="35900" y="12731"/>
                </a:lnTo>
                <a:lnTo>
                  <a:pt x="36021" y="12550"/>
                </a:lnTo>
                <a:lnTo>
                  <a:pt x="36141" y="12309"/>
                </a:lnTo>
                <a:lnTo>
                  <a:pt x="36202" y="12128"/>
                </a:lnTo>
                <a:lnTo>
                  <a:pt x="36202" y="11886"/>
                </a:lnTo>
                <a:lnTo>
                  <a:pt x="36202" y="11645"/>
                </a:lnTo>
                <a:lnTo>
                  <a:pt x="36141" y="11464"/>
                </a:lnTo>
                <a:lnTo>
                  <a:pt x="36021" y="11223"/>
                </a:lnTo>
                <a:lnTo>
                  <a:pt x="35900" y="11042"/>
                </a:lnTo>
                <a:lnTo>
                  <a:pt x="35719" y="10921"/>
                </a:lnTo>
                <a:lnTo>
                  <a:pt x="35478" y="10800"/>
                </a:lnTo>
                <a:lnTo>
                  <a:pt x="35297" y="10740"/>
                </a:lnTo>
                <a:close/>
                <a:moveTo>
                  <a:pt x="40606" y="10740"/>
                </a:moveTo>
                <a:lnTo>
                  <a:pt x="40425" y="10800"/>
                </a:lnTo>
                <a:lnTo>
                  <a:pt x="40184" y="10921"/>
                </a:lnTo>
                <a:lnTo>
                  <a:pt x="40003" y="11042"/>
                </a:lnTo>
                <a:lnTo>
                  <a:pt x="39882" y="11223"/>
                </a:lnTo>
                <a:lnTo>
                  <a:pt x="39762" y="11464"/>
                </a:lnTo>
                <a:lnTo>
                  <a:pt x="39701" y="11645"/>
                </a:lnTo>
                <a:lnTo>
                  <a:pt x="39701" y="11886"/>
                </a:lnTo>
                <a:lnTo>
                  <a:pt x="39701" y="12128"/>
                </a:lnTo>
                <a:lnTo>
                  <a:pt x="39762" y="12309"/>
                </a:lnTo>
                <a:lnTo>
                  <a:pt x="39882" y="12550"/>
                </a:lnTo>
                <a:lnTo>
                  <a:pt x="40003" y="12731"/>
                </a:lnTo>
                <a:lnTo>
                  <a:pt x="40184" y="12852"/>
                </a:lnTo>
                <a:lnTo>
                  <a:pt x="40425" y="12972"/>
                </a:lnTo>
                <a:lnTo>
                  <a:pt x="40606" y="13033"/>
                </a:lnTo>
                <a:lnTo>
                  <a:pt x="41089" y="13033"/>
                </a:lnTo>
                <a:lnTo>
                  <a:pt x="41270" y="12972"/>
                </a:lnTo>
                <a:lnTo>
                  <a:pt x="41511" y="12852"/>
                </a:lnTo>
                <a:lnTo>
                  <a:pt x="41692" y="12731"/>
                </a:lnTo>
                <a:lnTo>
                  <a:pt x="41813" y="12550"/>
                </a:lnTo>
                <a:lnTo>
                  <a:pt x="41934" y="12309"/>
                </a:lnTo>
                <a:lnTo>
                  <a:pt x="41994" y="12128"/>
                </a:lnTo>
                <a:lnTo>
                  <a:pt x="41994" y="11886"/>
                </a:lnTo>
                <a:lnTo>
                  <a:pt x="41994" y="11645"/>
                </a:lnTo>
                <a:lnTo>
                  <a:pt x="41934" y="11464"/>
                </a:lnTo>
                <a:lnTo>
                  <a:pt x="41813" y="11223"/>
                </a:lnTo>
                <a:lnTo>
                  <a:pt x="41692" y="11042"/>
                </a:lnTo>
                <a:lnTo>
                  <a:pt x="41511" y="10921"/>
                </a:lnTo>
                <a:lnTo>
                  <a:pt x="41270" y="10800"/>
                </a:lnTo>
                <a:lnTo>
                  <a:pt x="41089" y="10740"/>
                </a:lnTo>
                <a:close/>
                <a:moveTo>
                  <a:pt x="46399" y="10740"/>
                </a:moveTo>
                <a:lnTo>
                  <a:pt x="46218" y="10800"/>
                </a:lnTo>
                <a:lnTo>
                  <a:pt x="45976" y="10921"/>
                </a:lnTo>
                <a:lnTo>
                  <a:pt x="45795" y="11042"/>
                </a:lnTo>
                <a:lnTo>
                  <a:pt x="45674" y="11223"/>
                </a:lnTo>
                <a:lnTo>
                  <a:pt x="45554" y="11464"/>
                </a:lnTo>
                <a:lnTo>
                  <a:pt x="45493" y="11645"/>
                </a:lnTo>
                <a:lnTo>
                  <a:pt x="45493" y="11886"/>
                </a:lnTo>
                <a:lnTo>
                  <a:pt x="45493" y="12128"/>
                </a:lnTo>
                <a:lnTo>
                  <a:pt x="45554" y="12309"/>
                </a:lnTo>
                <a:lnTo>
                  <a:pt x="45674" y="12550"/>
                </a:lnTo>
                <a:lnTo>
                  <a:pt x="45795" y="12731"/>
                </a:lnTo>
                <a:lnTo>
                  <a:pt x="45976" y="12852"/>
                </a:lnTo>
                <a:lnTo>
                  <a:pt x="46218" y="12972"/>
                </a:lnTo>
                <a:lnTo>
                  <a:pt x="46399" y="13033"/>
                </a:lnTo>
                <a:lnTo>
                  <a:pt x="46881" y="13033"/>
                </a:lnTo>
                <a:lnTo>
                  <a:pt x="47062" y="12972"/>
                </a:lnTo>
                <a:lnTo>
                  <a:pt x="47304" y="12852"/>
                </a:lnTo>
                <a:lnTo>
                  <a:pt x="47485" y="12731"/>
                </a:lnTo>
                <a:lnTo>
                  <a:pt x="47605" y="12550"/>
                </a:lnTo>
                <a:lnTo>
                  <a:pt x="47726" y="12309"/>
                </a:lnTo>
                <a:lnTo>
                  <a:pt x="47786" y="12128"/>
                </a:lnTo>
                <a:lnTo>
                  <a:pt x="47786" y="11886"/>
                </a:lnTo>
                <a:lnTo>
                  <a:pt x="47786" y="11645"/>
                </a:lnTo>
                <a:lnTo>
                  <a:pt x="47726" y="11464"/>
                </a:lnTo>
                <a:lnTo>
                  <a:pt x="47605" y="11223"/>
                </a:lnTo>
                <a:lnTo>
                  <a:pt x="47485" y="11042"/>
                </a:lnTo>
                <a:lnTo>
                  <a:pt x="47304" y="10921"/>
                </a:lnTo>
                <a:lnTo>
                  <a:pt x="47062" y="10800"/>
                </a:lnTo>
                <a:lnTo>
                  <a:pt x="46881" y="10740"/>
                </a:lnTo>
                <a:close/>
                <a:moveTo>
                  <a:pt x="52191" y="10740"/>
                </a:moveTo>
                <a:lnTo>
                  <a:pt x="52010" y="10800"/>
                </a:lnTo>
                <a:lnTo>
                  <a:pt x="51768" y="10921"/>
                </a:lnTo>
                <a:lnTo>
                  <a:pt x="51587" y="11042"/>
                </a:lnTo>
                <a:lnTo>
                  <a:pt x="51467" y="11223"/>
                </a:lnTo>
                <a:lnTo>
                  <a:pt x="51346" y="11464"/>
                </a:lnTo>
                <a:lnTo>
                  <a:pt x="51286" y="11645"/>
                </a:lnTo>
                <a:lnTo>
                  <a:pt x="51286" y="11886"/>
                </a:lnTo>
                <a:lnTo>
                  <a:pt x="51286" y="12128"/>
                </a:lnTo>
                <a:lnTo>
                  <a:pt x="51346" y="12309"/>
                </a:lnTo>
                <a:lnTo>
                  <a:pt x="51467" y="12550"/>
                </a:lnTo>
                <a:lnTo>
                  <a:pt x="51587" y="12731"/>
                </a:lnTo>
                <a:lnTo>
                  <a:pt x="51768" y="12852"/>
                </a:lnTo>
                <a:lnTo>
                  <a:pt x="52010" y="12972"/>
                </a:lnTo>
                <a:lnTo>
                  <a:pt x="52191" y="13033"/>
                </a:lnTo>
                <a:lnTo>
                  <a:pt x="52673" y="13033"/>
                </a:lnTo>
                <a:lnTo>
                  <a:pt x="52854" y="12972"/>
                </a:lnTo>
                <a:lnTo>
                  <a:pt x="53096" y="12852"/>
                </a:lnTo>
                <a:lnTo>
                  <a:pt x="53277" y="12731"/>
                </a:lnTo>
                <a:lnTo>
                  <a:pt x="53397" y="12550"/>
                </a:lnTo>
                <a:lnTo>
                  <a:pt x="53518" y="12309"/>
                </a:lnTo>
                <a:lnTo>
                  <a:pt x="53578" y="12128"/>
                </a:lnTo>
                <a:lnTo>
                  <a:pt x="53578" y="11886"/>
                </a:lnTo>
                <a:lnTo>
                  <a:pt x="53578" y="11645"/>
                </a:lnTo>
                <a:lnTo>
                  <a:pt x="53518" y="11464"/>
                </a:lnTo>
                <a:lnTo>
                  <a:pt x="53397" y="11223"/>
                </a:lnTo>
                <a:lnTo>
                  <a:pt x="53277" y="11042"/>
                </a:lnTo>
                <a:lnTo>
                  <a:pt x="53096" y="10921"/>
                </a:lnTo>
                <a:lnTo>
                  <a:pt x="52854" y="10800"/>
                </a:lnTo>
                <a:lnTo>
                  <a:pt x="52673" y="10740"/>
                </a:lnTo>
                <a:close/>
                <a:moveTo>
                  <a:pt x="57983" y="10740"/>
                </a:moveTo>
                <a:lnTo>
                  <a:pt x="57802" y="10800"/>
                </a:lnTo>
                <a:lnTo>
                  <a:pt x="57561" y="10921"/>
                </a:lnTo>
                <a:lnTo>
                  <a:pt x="57380" y="11042"/>
                </a:lnTo>
                <a:lnTo>
                  <a:pt x="57259" y="11223"/>
                </a:lnTo>
                <a:lnTo>
                  <a:pt x="57138" y="11464"/>
                </a:lnTo>
                <a:lnTo>
                  <a:pt x="57078" y="11645"/>
                </a:lnTo>
                <a:lnTo>
                  <a:pt x="57078" y="11886"/>
                </a:lnTo>
                <a:lnTo>
                  <a:pt x="57078" y="12128"/>
                </a:lnTo>
                <a:lnTo>
                  <a:pt x="57138" y="12309"/>
                </a:lnTo>
                <a:lnTo>
                  <a:pt x="57259" y="12550"/>
                </a:lnTo>
                <a:lnTo>
                  <a:pt x="57380" y="12731"/>
                </a:lnTo>
                <a:lnTo>
                  <a:pt x="57561" y="12852"/>
                </a:lnTo>
                <a:lnTo>
                  <a:pt x="57802" y="12972"/>
                </a:lnTo>
                <a:lnTo>
                  <a:pt x="57983" y="13033"/>
                </a:lnTo>
                <a:lnTo>
                  <a:pt x="58466" y="13033"/>
                </a:lnTo>
                <a:lnTo>
                  <a:pt x="58647" y="12972"/>
                </a:lnTo>
                <a:lnTo>
                  <a:pt x="58888" y="12852"/>
                </a:lnTo>
                <a:lnTo>
                  <a:pt x="59069" y="12731"/>
                </a:lnTo>
                <a:lnTo>
                  <a:pt x="59190" y="12550"/>
                </a:lnTo>
                <a:lnTo>
                  <a:pt x="59310" y="12309"/>
                </a:lnTo>
                <a:lnTo>
                  <a:pt x="59371" y="12128"/>
                </a:lnTo>
                <a:lnTo>
                  <a:pt x="59371" y="11886"/>
                </a:lnTo>
                <a:lnTo>
                  <a:pt x="59371" y="11645"/>
                </a:lnTo>
                <a:lnTo>
                  <a:pt x="59310" y="11464"/>
                </a:lnTo>
                <a:lnTo>
                  <a:pt x="59190" y="11223"/>
                </a:lnTo>
                <a:lnTo>
                  <a:pt x="59069" y="11042"/>
                </a:lnTo>
                <a:lnTo>
                  <a:pt x="58888" y="10921"/>
                </a:lnTo>
                <a:lnTo>
                  <a:pt x="58647" y="10800"/>
                </a:lnTo>
                <a:lnTo>
                  <a:pt x="58466" y="10740"/>
                </a:lnTo>
                <a:close/>
                <a:moveTo>
                  <a:pt x="63775" y="10740"/>
                </a:moveTo>
                <a:lnTo>
                  <a:pt x="63594" y="10800"/>
                </a:lnTo>
                <a:lnTo>
                  <a:pt x="63353" y="10921"/>
                </a:lnTo>
                <a:lnTo>
                  <a:pt x="63172" y="11042"/>
                </a:lnTo>
                <a:lnTo>
                  <a:pt x="63051" y="11223"/>
                </a:lnTo>
                <a:lnTo>
                  <a:pt x="62931" y="11464"/>
                </a:lnTo>
                <a:lnTo>
                  <a:pt x="62870" y="11645"/>
                </a:lnTo>
                <a:lnTo>
                  <a:pt x="62870" y="11886"/>
                </a:lnTo>
                <a:lnTo>
                  <a:pt x="62870" y="12128"/>
                </a:lnTo>
                <a:lnTo>
                  <a:pt x="62931" y="12309"/>
                </a:lnTo>
                <a:lnTo>
                  <a:pt x="63051" y="12550"/>
                </a:lnTo>
                <a:lnTo>
                  <a:pt x="63172" y="12731"/>
                </a:lnTo>
                <a:lnTo>
                  <a:pt x="63353" y="12852"/>
                </a:lnTo>
                <a:lnTo>
                  <a:pt x="63594" y="12972"/>
                </a:lnTo>
                <a:lnTo>
                  <a:pt x="63775" y="13033"/>
                </a:lnTo>
                <a:lnTo>
                  <a:pt x="64258" y="13033"/>
                </a:lnTo>
                <a:lnTo>
                  <a:pt x="64439" y="12972"/>
                </a:lnTo>
                <a:lnTo>
                  <a:pt x="64680" y="12852"/>
                </a:lnTo>
                <a:lnTo>
                  <a:pt x="64861" y="12731"/>
                </a:lnTo>
                <a:lnTo>
                  <a:pt x="64982" y="12550"/>
                </a:lnTo>
                <a:lnTo>
                  <a:pt x="65103" y="12309"/>
                </a:lnTo>
                <a:lnTo>
                  <a:pt x="65163" y="12128"/>
                </a:lnTo>
                <a:lnTo>
                  <a:pt x="65163" y="11886"/>
                </a:lnTo>
                <a:lnTo>
                  <a:pt x="65163" y="11705"/>
                </a:lnTo>
                <a:lnTo>
                  <a:pt x="65103" y="11464"/>
                </a:lnTo>
                <a:lnTo>
                  <a:pt x="64922" y="11162"/>
                </a:lnTo>
                <a:lnTo>
                  <a:pt x="64741" y="10981"/>
                </a:lnTo>
                <a:lnTo>
                  <a:pt x="64439" y="10800"/>
                </a:lnTo>
                <a:lnTo>
                  <a:pt x="64198" y="10740"/>
                </a:lnTo>
                <a:close/>
                <a:moveTo>
                  <a:pt x="8689" y="13636"/>
                </a:moveTo>
                <a:lnTo>
                  <a:pt x="7844" y="14783"/>
                </a:lnTo>
                <a:lnTo>
                  <a:pt x="7844" y="15024"/>
                </a:lnTo>
                <a:lnTo>
                  <a:pt x="7904" y="15205"/>
                </a:lnTo>
                <a:lnTo>
                  <a:pt x="8025" y="15446"/>
                </a:lnTo>
                <a:lnTo>
                  <a:pt x="8146" y="15627"/>
                </a:lnTo>
                <a:lnTo>
                  <a:pt x="8327" y="15748"/>
                </a:lnTo>
                <a:lnTo>
                  <a:pt x="8568" y="15869"/>
                </a:lnTo>
                <a:lnTo>
                  <a:pt x="8749" y="15929"/>
                </a:lnTo>
                <a:lnTo>
                  <a:pt x="9232" y="15929"/>
                </a:lnTo>
                <a:lnTo>
                  <a:pt x="9413" y="15869"/>
                </a:lnTo>
                <a:lnTo>
                  <a:pt x="9654" y="15748"/>
                </a:lnTo>
                <a:lnTo>
                  <a:pt x="9835" y="15627"/>
                </a:lnTo>
                <a:lnTo>
                  <a:pt x="9956" y="15446"/>
                </a:lnTo>
                <a:lnTo>
                  <a:pt x="10076" y="15205"/>
                </a:lnTo>
                <a:lnTo>
                  <a:pt x="10137" y="15024"/>
                </a:lnTo>
                <a:lnTo>
                  <a:pt x="10137" y="14783"/>
                </a:lnTo>
                <a:lnTo>
                  <a:pt x="10076" y="14420"/>
                </a:lnTo>
                <a:lnTo>
                  <a:pt x="9956" y="14119"/>
                </a:lnTo>
                <a:lnTo>
                  <a:pt x="9775" y="13938"/>
                </a:lnTo>
                <a:lnTo>
                  <a:pt x="9533" y="13757"/>
                </a:lnTo>
                <a:lnTo>
                  <a:pt x="9292" y="13636"/>
                </a:lnTo>
                <a:close/>
                <a:moveTo>
                  <a:pt x="14481" y="13636"/>
                </a:moveTo>
                <a:lnTo>
                  <a:pt x="14240" y="13757"/>
                </a:lnTo>
                <a:lnTo>
                  <a:pt x="13998" y="13938"/>
                </a:lnTo>
                <a:lnTo>
                  <a:pt x="13817" y="14119"/>
                </a:lnTo>
                <a:lnTo>
                  <a:pt x="13697" y="14420"/>
                </a:lnTo>
                <a:lnTo>
                  <a:pt x="13636" y="14783"/>
                </a:lnTo>
                <a:lnTo>
                  <a:pt x="13636" y="15024"/>
                </a:lnTo>
                <a:lnTo>
                  <a:pt x="13697" y="15205"/>
                </a:lnTo>
                <a:lnTo>
                  <a:pt x="13817" y="15446"/>
                </a:lnTo>
                <a:lnTo>
                  <a:pt x="13938" y="15627"/>
                </a:lnTo>
                <a:lnTo>
                  <a:pt x="14119" y="15748"/>
                </a:lnTo>
                <a:lnTo>
                  <a:pt x="14360" y="15869"/>
                </a:lnTo>
                <a:lnTo>
                  <a:pt x="14541" y="15929"/>
                </a:lnTo>
                <a:lnTo>
                  <a:pt x="15024" y="15929"/>
                </a:lnTo>
                <a:lnTo>
                  <a:pt x="15205" y="15869"/>
                </a:lnTo>
                <a:lnTo>
                  <a:pt x="15446" y="15748"/>
                </a:lnTo>
                <a:lnTo>
                  <a:pt x="15627" y="15627"/>
                </a:lnTo>
                <a:lnTo>
                  <a:pt x="15748" y="15446"/>
                </a:lnTo>
                <a:lnTo>
                  <a:pt x="15869" y="15205"/>
                </a:lnTo>
                <a:lnTo>
                  <a:pt x="15929" y="15024"/>
                </a:lnTo>
                <a:lnTo>
                  <a:pt x="15929" y="14783"/>
                </a:lnTo>
                <a:lnTo>
                  <a:pt x="15869" y="14420"/>
                </a:lnTo>
                <a:lnTo>
                  <a:pt x="15748" y="14119"/>
                </a:lnTo>
                <a:lnTo>
                  <a:pt x="15567" y="13938"/>
                </a:lnTo>
                <a:lnTo>
                  <a:pt x="15326" y="13757"/>
                </a:lnTo>
                <a:lnTo>
                  <a:pt x="15084" y="13636"/>
                </a:lnTo>
                <a:close/>
                <a:moveTo>
                  <a:pt x="20273" y="13636"/>
                </a:moveTo>
                <a:lnTo>
                  <a:pt x="20032" y="13757"/>
                </a:lnTo>
                <a:lnTo>
                  <a:pt x="19790" y="13938"/>
                </a:lnTo>
                <a:lnTo>
                  <a:pt x="19609" y="14119"/>
                </a:lnTo>
                <a:lnTo>
                  <a:pt x="19489" y="14420"/>
                </a:lnTo>
                <a:lnTo>
                  <a:pt x="19428" y="14783"/>
                </a:lnTo>
                <a:lnTo>
                  <a:pt x="19428" y="15024"/>
                </a:lnTo>
                <a:lnTo>
                  <a:pt x="19489" y="15205"/>
                </a:lnTo>
                <a:lnTo>
                  <a:pt x="19609" y="15446"/>
                </a:lnTo>
                <a:lnTo>
                  <a:pt x="19730" y="15627"/>
                </a:lnTo>
                <a:lnTo>
                  <a:pt x="19911" y="15748"/>
                </a:lnTo>
                <a:lnTo>
                  <a:pt x="20152" y="15869"/>
                </a:lnTo>
                <a:lnTo>
                  <a:pt x="20333" y="15929"/>
                </a:lnTo>
                <a:lnTo>
                  <a:pt x="20816" y="15929"/>
                </a:lnTo>
                <a:lnTo>
                  <a:pt x="20997" y="15869"/>
                </a:lnTo>
                <a:lnTo>
                  <a:pt x="21239" y="15748"/>
                </a:lnTo>
                <a:lnTo>
                  <a:pt x="21420" y="15627"/>
                </a:lnTo>
                <a:lnTo>
                  <a:pt x="21540" y="15446"/>
                </a:lnTo>
                <a:lnTo>
                  <a:pt x="21661" y="15205"/>
                </a:lnTo>
                <a:lnTo>
                  <a:pt x="21721" y="15024"/>
                </a:lnTo>
                <a:lnTo>
                  <a:pt x="21721" y="14783"/>
                </a:lnTo>
                <a:lnTo>
                  <a:pt x="21661" y="14420"/>
                </a:lnTo>
                <a:lnTo>
                  <a:pt x="21540" y="14119"/>
                </a:lnTo>
                <a:lnTo>
                  <a:pt x="21359" y="13938"/>
                </a:lnTo>
                <a:lnTo>
                  <a:pt x="21118" y="13757"/>
                </a:lnTo>
                <a:lnTo>
                  <a:pt x="20876" y="13636"/>
                </a:lnTo>
                <a:close/>
                <a:moveTo>
                  <a:pt x="26065" y="13636"/>
                </a:moveTo>
                <a:lnTo>
                  <a:pt x="25824" y="13757"/>
                </a:lnTo>
                <a:lnTo>
                  <a:pt x="25583" y="13938"/>
                </a:lnTo>
                <a:lnTo>
                  <a:pt x="25402" y="14119"/>
                </a:lnTo>
                <a:lnTo>
                  <a:pt x="25281" y="14420"/>
                </a:lnTo>
                <a:lnTo>
                  <a:pt x="25221" y="14783"/>
                </a:lnTo>
                <a:lnTo>
                  <a:pt x="25221" y="15024"/>
                </a:lnTo>
                <a:lnTo>
                  <a:pt x="25281" y="15205"/>
                </a:lnTo>
                <a:lnTo>
                  <a:pt x="25402" y="15446"/>
                </a:lnTo>
                <a:lnTo>
                  <a:pt x="25522" y="15627"/>
                </a:lnTo>
                <a:lnTo>
                  <a:pt x="25703" y="15748"/>
                </a:lnTo>
                <a:lnTo>
                  <a:pt x="25945" y="15869"/>
                </a:lnTo>
                <a:lnTo>
                  <a:pt x="26126" y="15929"/>
                </a:lnTo>
                <a:lnTo>
                  <a:pt x="26608" y="15929"/>
                </a:lnTo>
                <a:lnTo>
                  <a:pt x="26789" y="15869"/>
                </a:lnTo>
                <a:lnTo>
                  <a:pt x="27031" y="15748"/>
                </a:lnTo>
                <a:lnTo>
                  <a:pt x="27212" y="15627"/>
                </a:lnTo>
                <a:lnTo>
                  <a:pt x="27332" y="15446"/>
                </a:lnTo>
                <a:lnTo>
                  <a:pt x="27453" y="15205"/>
                </a:lnTo>
                <a:lnTo>
                  <a:pt x="27513" y="15024"/>
                </a:lnTo>
                <a:lnTo>
                  <a:pt x="27513" y="14783"/>
                </a:lnTo>
                <a:lnTo>
                  <a:pt x="27453" y="14420"/>
                </a:lnTo>
                <a:lnTo>
                  <a:pt x="27332" y="14119"/>
                </a:lnTo>
                <a:lnTo>
                  <a:pt x="27151" y="13938"/>
                </a:lnTo>
                <a:lnTo>
                  <a:pt x="26910" y="13757"/>
                </a:lnTo>
                <a:lnTo>
                  <a:pt x="26669" y="13636"/>
                </a:lnTo>
                <a:close/>
                <a:moveTo>
                  <a:pt x="31858" y="13636"/>
                </a:moveTo>
                <a:lnTo>
                  <a:pt x="31616" y="13757"/>
                </a:lnTo>
                <a:lnTo>
                  <a:pt x="31375" y="13938"/>
                </a:lnTo>
                <a:lnTo>
                  <a:pt x="31194" y="14119"/>
                </a:lnTo>
                <a:lnTo>
                  <a:pt x="31073" y="14420"/>
                </a:lnTo>
                <a:lnTo>
                  <a:pt x="31013" y="14783"/>
                </a:lnTo>
                <a:lnTo>
                  <a:pt x="31013" y="15024"/>
                </a:lnTo>
                <a:lnTo>
                  <a:pt x="31073" y="15205"/>
                </a:lnTo>
                <a:lnTo>
                  <a:pt x="31194" y="15446"/>
                </a:lnTo>
                <a:lnTo>
                  <a:pt x="31315" y="15627"/>
                </a:lnTo>
                <a:lnTo>
                  <a:pt x="31496" y="15748"/>
                </a:lnTo>
                <a:lnTo>
                  <a:pt x="31737" y="15869"/>
                </a:lnTo>
                <a:lnTo>
                  <a:pt x="31918" y="15929"/>
                </a:lnTo>
                <a:lnTo>
                  <a:pt x="32401" y="15929"/>
                </a:lnTo>
                <a:lnTo>
                  <a:pt x="32582" y="15869"/>
                </a:lnTo>
                <a:lnTo>
                  <a:pt x="32823" y="15748"/>
                </a:lnTo>
                <a:lnTo>
                  <a:pt x="33004" y="15627"/>
                </a:lnTo>
                <a:lnTo>
                  <a:pt x="33125" y="15446"/>
                </a:lnTo>
                <a:lnTo>
                  <a:pt x="33245" y="15205"/>
                </a:lnTo>
                <a:lnTo>
                  <a:pt x="33306" y="15024"/>
                </a:lnTo>
                <a:lnTo>
                  <a:pt x="33306" y="14783"/>
                </a:lnTo>
                <a:lnTo>
                  <a:pt x="33245" y="14420"/>
                </a:lnTo>
                <a:lnTo>
                  <a:pt x="33125" y="14119"/>
                </a:lnTo>
                <a:lnTo>
                  <a:pt x="32944" y="13938"/>
                </a:lnTo>
                <a:lnTo>
                  <a:pt x="32702" y="13757"/>
                </a:lnTo>
                <a:lnTo>
                  <a:pt x="32461" y="13636"/>
                </a:lnTo>
                <a:close/>
                <a:moveTo>
                  <a:pt x="37650" y="13636"/>
                </a:moveTo>
                <a:lnTo>
                  <a:pt x="37408" y="13757"/>
                </a:lnTo>
                <a:lnTo>
                  <a:pt x="37167" y="13938"/>
                </a:lnTo>
                <a:lnTo>
                  <a:pt x="36986" y="14119"/>
                </a:lnTo>
                <a:lnTo>
                  <a:pt x="36865" y="14420"/>
                </a:lnTo>
                <a:lnTo>
                  <a:pt x="36805" y="14783"/>
                </a:lnTo>
                <a:lnTo>
                  <a:pt x="36805" y="15024"/>
                </a:lnTo>
                <a:lnTo>
                  <a:pt x="36865" y="15205"/>
                </a:lnTo>
                <a:lnTo>
                  <a:pt x="36986" y="15446"/>
                </a:lnTo>
                <a:lnTo>
                  <a:pt x="37107" y="15627"/>
                </a:lnTo>
                <a:lnTo>
                  <a:pt x="37288" y="15748"/>
                </a:lnTo>
                <a:lnTo>
                  <a:pt x="37529" y="15869"/>
                </a:lnTo>
                <a:lnTo>
                  <a:pt x="37710" y="15929"/>
                </a:lnTo>
                <a:lnTo>
                  <a:pt x="38193" y="15929"/>
                </a:lnTo>
                <a:lnTo>
                  <a:pt x="38374" y="15869"/>
                </a:lnTo>
                <a:lnTo>
                  <a:pt x="38615" y="15748"/>
                </a:lnTo>
                <a:lnTo>
                  <a:pt x="38796" y="15627"/>
                </a:lnTo>
                <a:lnTo>
                  <a:pt x="38917" y="15446"/>
                </a:lnTo>
                <a:lnTo>
                  <a:pt x="39038" y="15205"/>
                </a:lnTo>
                <a:lnTo>
                  <a:pt x="39098" y="15024"/>
                </a:lnTo>
                <a:lnTo>
                  <a:pt x="39098" y="14783"/>
                </a:lnTo>
                <a:lnTo>
                  <a:pt x="39038" y="14420"/>
                </a:lnTo>
                <a:lnTo>
                  <a:pt x="38917" y="14119"/>
                </a:lnTo>
                <a:lnTo>
                  <a:pt x="38736" y="13938"/>
                </a:lnTo>
                <a:lnTo>
                  <a:pt x="38495" y="13757"/>
                </a:lnTo>
                <a:lnTo>
                  <a:pt x="38253" y="13636"/>
                </a:lnTo>
                <a:close/>
                <a:moveTo>
                  <a:pt x="43442" y="13636"/>
                </a:moveTo>
                <a:lnTo>
                  <a:pt x="43201" y="13757"/>
                </a:lnTo>
                <a:lnTo>
                  <a:pt x="42959" y="13938"/>
                </a:lnTo>
                <a:lnTo>
                  <a:pt x="42778" y="14119"/>
                </a:lnTo>
                <a:lnTo>
                  <a:pt x="42658" y="14420"/>
                </a:lnTo>
                <a:lnTo>
                  <a:pt x="42597" y="14783"/>
                </a:lnTo>
                <a:lnTo>
                  <a:pt x="42597" y="15024"/>
                </a:lnTo>
                <a:lnTo>
                  <a:pt x="42658" y="15205"/>
                </a:lnTo>
                <a:lnTo>
                  <a:pt x="42778" y="15446"/>
                </a:lnTo>
                <a:lnTo>
                  <a:pt x="42899" y="15627"/>
                </a:lnTo>
                <a:lnTo>
                  <a:pt x="43080" y="15748"/>
                </a:lnTo>
                <a:lnTo>
                  <a:pt x="43321" y="15869"/>
                </a:lnTo>
                <a:lnTo>
                  <a:pt x="43502" y="15929"/>
                </a:lnTo>
                <a:lnTo>
                  <a:pt x="43985" y="15929"/>
                </a:lnTo>
                <a:lnTo>
                  <a:pt x="44166" y="15869"/>
                </a:lnTo>
                <a:lnTo>
                  <a:pt x="44407" y="15748"/>
                </a:lnTo>
                <a:lnTo>
                  <a:pt x="44588" y="15627"/>
                </a:lnTo>
                <a:lnTo>
                  <a:pt x="44709" y="15446"/>
                </a:lnTo>
                <a:lnTo>
                  <a:pt x="44830" y="15205"/>
                </a:lnTo>
                <a:lnTo>
                  <a:pt x="44890" y="15024"/>
                </a:lnTo>
                <a:lnTo>
                  <a:pt x="44890" y="14783"/>
                </a:lnTo>
                <a:lnTo>
                  <a:pt x="44830" y="14420"/>
                </a:lnTo>
                <a:lnTo>
                  <a:pt x="44709" y="14119"/>
                </a:lnTo>
                <a:lnTo>
                  <a:pt x="44528" y="13938"/>
                </a:lnTo>
                <a:lnTo>
                  <a:pt x="44287" y="13757"/>
                </a:lnTo>
                <a:lnTo>
                  <a:pt x="44045" y="13636"/>
                </a:lnTo>
                <a:close/>
                <a:moveTo>
                  <a:pt x="49234" y="13636"/>
                </a:moveTo>
                <a:lnTo>
                  <a:pt x="48993" y="13757"/>
                </a:lnTo>
                <a:lnTo>
                  <a:pt x="48752" y="13938"/>
                </a:lnTo>
                <a:lnTo>
                  <a:pt x="48571" y="14119"/>
                </a:lnTo>
                <a:lnTo>
                  <a:pt x="48450" y="14420"/>
                </a:lnTo>
                <a:lnTo>
                  <a:pt x="48390" y="14783"/>
                </a:lnTo>
                <a:lnTo>
                  <a:pt x="48390" y="15024"/>
                </a:lnTo>
                <a:lnTo>
                  <a:pt x="48450" y="15205"/>
                </a:lnTo>
                <a:lnTo>
                  <a:pt x="48571" y="15446"/>
                </a:lnTo>
                <a:lnTo>
                  <a:pt x="48691" y="15627"/>
                </a:lnTo>
                <a:lnTo>
                  <a:pt x="48872" y="15748"/>
                </a:lnTo>
                <a:lnTo>
                  <a:pt x="49114" y="15869"/>
                </a:lnTo>
                <a:lnTo>
                  <a:pt x="49295" y="15929"/>
                </a:lnTo>
                <a:lnTo>
                  <a:pt x="49777" y="15929"/>
                </a:lnTo>
                <a:lnTo>
                  <a:pt x="49958" y="15869"/>
                </a:lnTo>
                <a:lnTo>
                  <a:pt x="50200" y="15748"/>
                </a:lnTo>
                <a:lnTo>
                  <a:pt x="50381" y="15627"/>
                </a:lnTo>
                <a:lnTo>
                  <a:pt x="50501" y="15446"/>
                </a:lnTo>
                <a:lnTo>
                  <a:pt x="50622" y="15205"/>
                </a:lnTo>
                <a:lnTo>
                  <a:pt x="50682" y="15024"/>
                </a:lnTo>
                <a:lnTo>
                  <a:pt x="50682" y="14783"/>
                </a:lnTo>
                <a:lnTo>
                  <a:pt x="50622" y="14420"/>
                </a:lnTo>
                <a:lnTo>
                  <a:pt x="50501" y="14119"/>
                </a:lnTo>
                <a:lnTo>
                  <a:pt x="50320" y="13938"/>
                </a:lnTo>
                <a:lnTo>
                  <a:pt x="50079" y="13757"/>
                </a:lnTo>
                <a:lnTo>
                  <a:pt x="49838" y="13636"/>
                </a:lnTo>
                <a:close/>
                <a:moveTo>
                  <a:pt x="55027" y="13636"/>
                </a:moveTo>
                <a:lnTo>
                  <a:pt x="54785" y="13757"/>
                </a:lnTo>
                <a:lnTo>
                  <a:pt x="54544" y="13938"/>
                </a:lnTo>
                <a:lnTo>
                  <a:pt x="54363" y="14119"/>
                </a:lnTo>
                <a:lnTo>
                  <a:pt x="54242" y="14420"/>
                </a:lnTo>
                <a:lnTo>
                  <a:pt x="54182" y="14783"/>
                </a:lnTo>
                <a:lnTo>
                  <a:pt x="54182" y="15024"/>
                </a:lnTo>
                <a:lnTo>
                  <a:pt x="54242" y="15205"/>
                </a:lnTo>
                <a:lnTo>
                  <a:pt x="54363" y="15446"/>
                </a:lnTo>
                <a:lnTo>
                  <a:pt x="54483" y="15627"/>
                </a:lnTo>
                <a:lnTo>
                  <a:pt x="54665" y="15748"/>
                </a:lnTo>
                <a:lnTo>
                  <a:pt x="54906" y="15869"/>
                </a:lnTo>
                <a:lnTo>
                  <a:pt x="55087" y="15929"/>
                </a:lnTo>
                <a:lnTo>
                  <a:pt x="55570" y="15929"/>
                </a:lnTo>
                <a:lnTo>
                  <a:pt x="55751" y="15869"/>
                </a:lnTo>
                <a:lnTo>
                  <a:pt x="55992" y="15748"/>
                </a:lnTo>
                <a:lnTo>
                  <a:pt x="56173" y="15627"/>
                </a:lnTo>
                <a:lnTo>
                  <a:pt x="56294" y="15446"/>
                </a:lnTo>
                <a:lnTo>
                  <a:pt x="56414" y="15205"/>
                </a:lnTo>
                <a:lnTo>
                  <a:pt x="56475" y="15024"/>
                </a:lnTo>
                <a:lnTo>
                  <a:pt x="56475" y="14783"/>
                </a:lnTo>
                <a:lnTo>
                  <a:pt x="56414" y="14420"/>
                </a:lnTo>
                <a:lnTo>
                  <a:pt x="56294" y="14119"/>
                </a:lnTo>
                <a:lnTo>
                  <a:pt x="56113" y="13938"/>
                </a:lnTo>
                <a:lnTo>
                  <a:pt x="55871" y="13757"/>
                </a:lnTo>
                <a:lnTo>
                  <a:pt x="55630" y="13636"/>
                </a:lnTo>
                <a:close/>
                <a:moveTo>
                  <a:pt x="60819" y="13636"/>
                </a:moveTo>
                <a:lnTo>
                  <a:pt x="60577" y="13757"/>
                </a:lnTo>
                <a:lnTo>
                  <a:pt x="60336" y="13938"/>
                </a:lnTo>
                <a:lnTo>
                  <a:pt x="60155" y="14119"/>
                </a:lnTo>
                <a:lnTo>
                  <a:pt x="60034" y="14420"/>
                </a:lnTo>
                <a:lnTo>
                  <a:pt x="59974" y="14783"/>
                </a:lnTo>
                <a:lnTo>
                  <a:pt x="59974" y="15024"/>
                </a:lnTo>
                <a:lnTo>
                  <a:pt x="60034" y="15205"/>
                </a:lnTo>
                <a:lnTo>
                  <a:pt x="60155" y="15446"/>
                </a:lnTo>
                <a:lnTo>
                  <a:pt x="60276" y="15627"/>
                </a:lnTo>
                <a:lnTo>
                  <a:pt x="60457" y="15748"/>
                </a:lnTo>
                <a:lnTo>
                  <a:pt x="60698" y="15869"/>
                </a:lnTo>
                <a:lnTo>
                  <a:pt x="60879" y="15929"/>
                </a:lnTo>
                <a:lnTo>
                  <a:pt x="61362" y="15929"/>
                </a:lnTo>
                <a:lnTo>
                  <a:pt x="61543" y="15869"/>
                </a:lnTo>
                <a:lnTo>
                  <a:pt x="61784" y="15748"/>
                </a:lnTo>
                <a:lnTo>
                  <a:pt x="61965" y="15627"/>
                </a:lnTo>
                <a:lnTo>
                  <a:pt x="62086" y="15446"/>
                </a:lnTo>
                <a:lnTo>
                  <a:pt x="62206" y="15205"/>
                </a:lnTo>
                <a:lnTo>
                  <a:pt x="62267" y="15024"/>
                </a:lnTo>
                <a:lnTo>
                  <a:pt x="62267" y="14783"/>
                </a:lnTo>
                <a:lnTo>
                  <a:pt x="62206" y="14420"/>
                </a:lnTo>
                <a:lnTo>
                  <a:pt x="62086" y="14119"/>
                </a:lnTo>
                <a:lnTo>
                  <a:pt x="61905" y="13938"/>
                </a:lnTo>
                <a:lnTo>
                  <a:pt x="61663" y="13757"/>
                </a:lnTo>
                <a:lnTo>
                  <a:pt x="61422" y="13636"/>
                </a:lnTo>
                <a:close/>
                <a:moveTo>
                  <a:pt x="66611" y="13636"/>
                </a:moveTo>
                <a:lnTo>
                  <a:pt x="66370" y="13757"/>
                </a:lnTo>
                <a:lnTo>
                  <a:pt x="66128" y="13938"/>
                </a:lnTo>
                <a:lnTo>
                  <a:pt x="65947" y="14119"/>
                </a:lnTo>
                <a:lnTo>
                  <a:pt x="65827" y="14420"/>
                </a:lnTo>
                <a:lnTo>
                  <a:pt x="65766" y="14783"/>
                </a:lnTo>
                <a:lnTo>
                  <a:pt x="65766" y="15024"/>
                </a:lnTo>
                <a:lnTo>
                  <a:pt x="65827" y="15205"/>
                </a:lnTo>
                <a:lnTo>
                  <a:pt x="65947" y="15446"/>
                </a:lnTo>
                <a:lnTo>
                  <a:pt x="66068" y="15627"/>
                </a:lnTo>
                <a:lnTo>
                  <a:pt x="66249" y="15748"/>
                </a:lnTo>
                <a:lnTo>
                  <a:pt x="66490" y="15869"/>
                </a:lnTo>
                <a:lnTo>
                  <a:pt x="66671" y="15929"/>
                </a:lnTo>
                <a:lnTo>
                  <a:pt x="67154" y="15929"/>
                </a:lnTo>
                <a:lnTo>
                  <a:pt x="67335" y="15869"/>
                </a:lnTo>
                <a:lnTo>
                  <a:pt x="67576" y="15748"/>
                </a:lnTo>
                <a:lnTo>
                  <a:pt x="67757" y="15627"/>
                </a:lnTo>
                <a:lnTo>
                  <a:pt x="67878" y="15446"/>
                </a:lnTo>
                <a:lnTo>
                  <a:pt x="67999" y="15205"/>
                </a:lnTo>
                <a:lnTo>
                  <a:pt x="68059" y="15024"/>
                </a:lnTo>
                <a:lnTo>
                  <a:pt x="68059" y="14783"/>
                </a:lnTo>
                <a:lnTo>
                  <a:pt x="67214" y="13636"/>
                </a:lnTo>
                <a:close/>
                <a:moveTo>
                  <a:pt x="6517" y="16593"/>
                </a:moveTo>
                <a:lnTo>
                  <a:pt x="5310" y="18523"/>
                </a:lnTo>
                <a:lnTo>
                  <a:pt x="5431" y="18644"/>
                </a:lnTo>
                <a:lnTo>
                  <a:pt x="5672" y="18765"/>
                </a:lnTo>
                <a:lnTo>
                  <a:pt x="5853" y="18825"/>
                </a:lnTo>
                <a:lnTo>
                  <a:pt x="6336" y="18825"/>
                </a:lnTo>
                <a:lnTo>
                  <a:pt x="6517" y="18765"/>
                </a:lnTo>
                <a:lnTo>
                  <a:pt x="6758" y="18644"/>
                </a:lnTo>
                <a:lnTo>
                  <a:pt x="6939" y="18523"/>
                </a:lnTo>
                <a:lnTo>
                  <a:pt x="7060" y="18342"/>
                </a:lnTo>
                <a:lnTo>
                  <a:pt x="7180" y="18101"/>
                </a:lnTo>
                <a:lnTo>
                  <a:pt x="7241" y="17920"/>
                </a:lnTo>
                <a:lnTo>
                  <a:pt x="7241" y="17679"/>
                </a:lnTo>
                <a:lnTo>
                  <a:pt x="7180" y="17317"/>
                </a:lnTo>
                <a:lnTo>
                  <a:pt x="7060" y="17015"/>
                </a:lnTo>
                <a:lnTo>
                  <a:pt x="6818" y="16774"/>
                </a:lnTo>
                <a:lnTo>
                  <a:pt x="6517" y="16593"/>
                </a:lnTo>
                <a:close/>
                <a:moveTo>
                  <a:pt x="11645" y="16532"/>
                </a:moveTo>
                <a:lnTo>
                  <a:pt x="11464" y="16593"/>
                </a:lnTo>
                <a:lnTo>
                  <a:pt x="11223" y="16713"/>
                </a:lnTo>
                <a:lnTo>
                  <a:pt x="11042" y="16834"/>
                </a:lnTo>
                <a:lnTo>
                  <a:pt x="10921" y="17015"/>
                </a:lnTo>
                <a:lnTo>
                  <a:pt x="10800" y="17256"/>
                </a:lnTo>
                <a:lnTo>
                  <a:pt x="10740" y="17437"/>
                </a:lnTo>
                <a:lnTo>
                  <a:pt x="10740" y="17679"/>
                </a:lnTo>
                <a:lnTo>
                  <a:pt x="10740" y="17920"/>
                </a:lnTo>
                <a:lnTo>
                  <a:pt x="10800" y="18101"/>
                </a:lnTo>
                <a:lnTo>
                  <a:pt x="10921" y="18342"/>
                </a:lnTo>
                <a:lnTo>
                  <a:pt x="11042" y="18523"/>
                </a:lnTo>
                <a:lnTo>
                  <a:pt x="11223" y="18644"/>
                </a:lnTo>
                <a:lnTo>
                  <a:pt x="11464" y="18765"/>
                </a:lnTo>
                <a:lnTo>
                  <a:pt x="11645" y="18825"/>
                </a:lnTo>
                <a:lnTo>
                  <a:pt x="12128" y="18825"/>
                </a:lnTo>
                <a:lnTo>
                  <a:pt x="12309" y="18765"/>
                </a:lnTo>
                <a:lnTo>
                  <a:pt x="12550" y="18644"/>
                </a:lnTo>
                <a:lnTo>
                  <a:pt x="12731" y="18523"/>
                </a:lnTo>
                <a:lnTo>
                  <a:pt x="12852" y="18342"/>
                </a:lnTo>
                <a:lnTo>
                  <a:pt x="12973" y="18101"/>
                </a:lnTo>
                <a:lnTo>
                  <a:pt x="13033" y="17920"/>
                </a:lnTo>
                <a:lnTo>
                  <a:pt x="13033" y="17679"/>
                </a:lnTo>
                <a:lnTo>
                  <a:pt x="13033" y="17437"/>
                </a:lnTo>
                <a:lnTo>
                  <a:pt x="12973" y="17256"/>
                </a:lnTo>
                <a:lnTo>
                  <a:pt x="12852" y="17015"/>
                </a:lnTo>
                <a:lnTo>
                  <a:pt x="12731" y="16834"/>
                </a:lnTo>
                <a:lnTo>
                  <a:pt x="12550" y="16713"/>
                </a:lnTo>
                <a:lnTo>
                  <a:pt x="12309" y="16593"/>
                </a:lnTo>
                <a:lnTo>
                  <a:pt x="12128" y="16532"/>
                </a:lnTo>
                <a:close/>
                <a:moveTo>
                  <a:pt x="17437" y="16532"/>
                </a:moveTo>
                <a:lnTo>
                  <a:pt x="17256" y="16593"/>
                </a:lnTo>
                <a:lnTo>
                  <a:pt x="17015" y="16713"/>
                </a:lnTo>
                <a:lnTo>
                  <a:pt x="16834" y="16834"/>
                </a:lnTo>
                <a:lnTo>
                  <a:pt x="16713" y="17015"/>
                </a:lnTo>
                <a:lnTo>
                  <a:pt x="16593" y="17256"/>
                </a:lnTo>
                <a:lnTo>
                  <a:pt x="16532" y="17437"/>
                </a:lnTo>
                <a:lnTo>
                  <a:pt x="16532" y="17679"/>
                </a:lnTo>
                <a:lnTo>
                  <a:pt x="16532" y="17920"/>
                </a:lnTo>
                <a:lnTo>
                  <a:pt x="16593" y="18101"/>
                </a:lnTo>
                <a:lnTo>
                  <a:pt x="16713" y="18342"/>
                </a:lnTo>
                <a:lnTo>
                  <a:pt x="16834" y="18523"/>
                </a:lnTo>
                <a:lnTo>
                  <a:pt x="17015" y="18644"/>
                </a:lnTo>
                <a:lnTo>
                  <a:pt x="17256" y="18765"/>
                </a:lnTo>
                <a:lnTo>
                  <a:pt x="17437" y="18825"/>
                </a:lnTo>
                <a:lnTo>
                  <a:pt x="17920" y="18825"/>
                </a:lnTo>
                <a:lnTo>
                  <a:pt x="18101" y="18765"/>
                </a:lnTo>
                <a:lnTo>
                  <a:pt x="18342" y="18644"/>
                </a:lnTo>
                <a:lnTo>
                  <a:pt x="18523" y="18523"/>
                </a:lnTo>
                <a:lnTo>
                  <a:pt x="18644" y="18342"/>
                </a:lnTo>
                <a:lnTo>
                  <a:pt x="18765" y="18101"/>
                </a:lnTo>
                <a:lnTo>
                  <a:pt x="18825" y="17920"/>
                </a:lnTo>
                <a:lnTo>
                  <a:pt x="18825" y="17679"/>
                </a:lnTo>
                <a:lnTo>
                  <a:pt x="18825" y="17437"/>
                </a:lnTo>
                <a:lnTo>
                  <a:pt x="18765" y="17256"/>
                </a:lnTo>
                <a:lnTo>
                  <a:pt x="18644" y="17015"/>
                </a:lnTo>
                <a:lnTo>
                  <a:pt x="18523" y="16834"/>
                </a:lnTo>
                <a:lnTo>
                  <a:pt x="18342" y="16713"/>
                </a:lnTo>
                <a:lnTo>
                  <a:pt x="18101" y="16593"/>
                </a:lnTo>
                <a:lnTo>
                  <a:pt x="17920" y="16532"/>
                </a:lnTo>
                <a:close/>
                <a:moveTo>
                  <a:pt x="23230" y="16532"/>
                </a:moveTo>
                <a:lnTo>
                  <a:pt x="23049" y="16593"/>
                </a:lnTo>
                <a:lnTo>
                  <a:pt x="22807" y="16713"/>
                </a:lnTo>
                <a:lnTo>
                  <a:pt x="22626" y="16834"/>
                </a:lnTo>
                <a:lnTo>
                  <a:pt x="22506" y="17015"/>
                </a:lnTo>
                <a:lnTo>
                  <a:pt x="22385" y="17256"/>
                </a:lnTo>
                <a:lnTo>
                  <a:pt x="22325" y="17437"/>
                </a:lnTo>
                <a:lnTo>
                  <a:pt x="22325" y="17679"/>
                </a:lnTo>
                <a:lnTo>
                  <a:pt x="22325" y="17920"/>
                </a:lnTo>
                <a:lnTo>
                  <a:pt x="22385" y="18101"/>
                </a:lnTo>
                <a:lnTo>
                  <a:pt x="22506" y="18342"/>
                </a:lnTo>
                <a:lnTo>
                  <a:pt x="22626" y="18523"/>
                </a:lnTo>
                <a:lnTo>
                  <a:pt x="22807" y="18644"/>
                </a:lnTo>
                <a:lnTo>
                  <a:pt x="23049" y="18765"/>
                </a:lnTo>
                <a:lnTo>
                  <a:pt x="23230" y="18825"/>
                </a:lnTo>
                <a:lnTo>
                  <a:pt x="23712" y="18825"/>
                </a:lnTo>
                <a:lnTo>
                  <a:pt x="23893" y="18765"/>
                </a:lnTo>
                <a:lnTo>
                  <a:pt x="24135" y="18644"/>
                </a:lnTo>
                <a:lnTo>
                  <a:pt x="24316" y="18523"/>
                </a:lnTo>
                <a:lnTo>
                  <a:pt x="24436" y="18342"/>
                </a:lnTo>
                <a:lnTo>
                  <a:pt x="24557" y="18101"/>
                </a:lnTo>
                <a:lnTo>
                  <a:pt x="24617" y="17920"/>
                </a:lnTo>
                <a:lnTo>
                  <a:pt x="24617" y="17679"/>
                </a:lnTo>
                <a:lnTo>
                  <a:pt x="24617" y="17437"/>
                </a:lnTo>
                <a:lnTo>
                  <a:pt x="24557" y="17256"/>
                </a:lnTo>
                <a:lnTo>
                  <a:pt x="24436" y="17015"/>
                </a:lnTo>
                <a:lnTo>
                  <a:pt x="24316" y="16834"/>
                </a:lnTo>
                <a:lnTo>
                  <a:pt x="24135" y="16713"/>
                </a:lnTo>
                <a:lnTo>
                  <a:pt x="23893" y="16593"/>
                </a:lnTo>
                <a:lnTo>
                  <a:pt x="23712" y="16532"/>
                </a:lnTo>
                <a:close/>
                <a:moveTo>
                  <a:pt x="29022" y="16532"/>
                </a:moveTo>
                <a:lnTo>
                  <a:pt x="28841" y="16593"/>
                </a:lnTo>
                <a:lnTo>
                  <a:pt x="28599" y="16713"/>
                </a:lnTo>
                <a:lnTo>
                  <a:pt x="28418" y="16834"/>
                </a:lnTo>
                <a:lnTo>
                  <a:pt x="28298" y="17015"/>
                </a:lnTo>
                <a:lnTo>
                  <a:pt x="28177" y="17256"/>
                </a:lnTo>
                <a:lnTo>
                  <a:pt x="28117" y="17437"/>
                </a:lnTo>
                <a:lnTo>
                  <a:pt x="28117" y="17679"/>
                </a:lnTo>
                <a:lnTo>
                  <a:pt x="28117" y="17920"/>
                </a:lnTo>
                <a:lnTo>
                  <a:pt x="28177" y="18101"/>
                </a:lnTo>
                <a:lnTo>
                  <a:pt x="28298" y="18342"/>
                </a:lnTo>
                <a:lnTo>
                  <a:pt x="28418" y="18523"/>
                </a:lnTo>
                <a:lnTo>
                  <a:pt x="28599" y="18644"/>
                </a:lnTo>
                <a:lnTo>
                  <a:pt x="28841" y="18765"/>
                </a:lnTo>
                <a:lnTo>
                  <a:pt x="29022" y="18825"/>
                </a:lnTo>
                <a:lnTo>
                  <a:pt x="29505" y="18825"/>
                </a:lnTo>
                <a:lnTo>
                  <a:pt x="29686" y="18765"/>
                </a:lnTo>
                <a:lnTo>
                  <a:pt x="29927" y="18644"/>
                </a:lnTo>
                <a:lnTo>
                  <a:pt x="30108" y="18523"/>
                </a:lnTo>
                <a:lnTo>
                  <a:pt x="30229" y="18342"/>
                </a:lnTo>
                <a:lnTo>
                  <a:pt x="30349" y="18101"/>
                </a:lnTo>
                <a:lnTo>
                  <a:pt x="30410" y="17920"/>
                </a:lnTo>
                <a:lnTo>
                  <a:pt x="30410" y="17679"/>
                </a:lnTo>
                <a:lnTo>
                  <a:pt x="30410" y="17437"/>
                </a:lnTo>
                <a:lnTo>
                  <a:pt x="30349" y="17256"/>
                </a:lnTo>
                <a:lnTo>
                  <a:pt x="30229" y="17015"/>
                </a:lnTo>
                <a:lnTo>
                  <a:pt x="30108" y="16834"/>
                </a:lnTo>
                <a:lnTo>
                  <a:pt x="29927" y="16713"/>
                </a:lnTo>
                <a:lnTo>
                  <a:pt x="29686" y="16593"/>
                </a:lnTo>
                <a:lnTo>
                  <a:pt x="29505" y="16532"/>
                </a:lnTo>
                <a:close/>
                <a:moveTo>
                  <a:pt x="34814" y="16532"/>
                </a:moveTo>
                <a:lnTo>
                  <a:pt x="34633" y="16593"/>
                </a:lnTo>
                <a:lnTo>
                  <a:pt x="34392" y="16713"/>
                </a:lnTo>
                <a:lnTo>
                  <a:pt x="34211" y="16834"/>
                </a:lnTo>
                <a:lnTo>
                  <a:pt x="34090" y="17015"/>
                </a:lnTo>
                <a:lnTo>
                  <a:pt x="33969" y="17256"/>
                </a:lnTo>
                <a:lnTo>
                  <a:pt x="33909" y="17437"/>
                </a:lnTo>
                <a:lnTo>
                  <a:pt x="33909" y="17679"/>
                </a:lnTo>
                <a:lnTo>
                  <a:pt x="33909" y="17920"/>
                </a:lnTo>
                <a:lnTo>
                  <a:pt x="33969" y="18101"/>
                </a:lnTo>
                <a:lnTo>
                  <a:pt x="34090" y="18342"/>
                </a:lnTo>
                <a:lnTo>
                  <a:pt x="34211" y="18523"/>
                </a:lnTo>
                <a:lnTo>
                  <a:pt x="34392" y="18644"/>
                </a:lnTo>
                <a:lnTo>
                  <a:pt x="34633" y="18765"/>
                </a:lnTo>
                <a:lnTo>
                  <a:pt x="34814" y="18825"/>
                </a:lnTo>
                <a:lnTo>
                  <a:pt x="35297" y="18825"/>
                </a:lnTo>
                <a:lnTo>
                  <a:pt x="35478" y="18765"/>
                </a:lnTo>
                <a:lnTo>
                  <a:pt x="35719" y="18644"/>
                </a:lnTo>
                <a:lnTo>
                  <a:pt x="35900" y="18523"/>
                </a:lnTo>
                <a:lnTo>
                  <a:pt x="36021" y="18342"/>
                </a:lnTo>
                <a:lnTo>
                  <a:pt x="36141" y="18101"/>
                </a:lnTo>
                <a:lnTo>
                  <a:pt x="36202" y="17920"/>
                </a:lnTo>
                <a:lnTo>
                  <a:pt x="36202" y="17679"/>
                </a:lnTo>
                <a:lnTo>
                  <a:pt x="36202" y="17437"/>
                </a:lnTo>
                <a:lnTo>
                  <a:pt x="36141" y="17256"/>
                </a:lnTo>
                <a:lnTo>
                  <a:pt x="36021" y="17015"/>
                </a:lnTo>
                <a:lnTo>
                  <a:pt x="35900" y="16834"/>
                </a:lnTo>
                <a:lnTo>
                  <a:pt x="35719" y="16713"/>
                </a:lnTo>
                <a:lnTo>
                  <a:pt x="35478" y="16593"/>
                </a:lnTo>
                <a:lnTo>
                  <a:pt x="35297" y="16532"/>
                </a:lnTo>
                <a:close/>
                <a:moveTo>
                  <a:pt x="40606" y="16532"/>
                </a:moveTo>
                <a:lnTo>
                  <a:pt x="40425" y="16593"/>
                </a:lnTo>
                <a:lnTo>
                  <a:pt x="40184" y="16713"/>
                </a:lnTo>
                <a:lnTo>
                  <a:pt x="40003" y="16834"/>
                </a:lnTo>
                <a:lnTo>
                  <a:pt x="39882" y="17015"/>
                </a:lnTo>
                <a:lnTo>
                  <a:pt x="39762" y="17256"/>
                </a:lnTo>
                <a:lnTo>
                  <a:pt x="39701" y="17437"/>
                </a:lnTo>
                <a:lnTo>
                  <a:pt x="39701" y="17679"/>
                </a:lnTo>
                <a:lnTo>
                  <a:pt x="39701" y="17920"/>
                </a:lnTo>
                <a:lnTo>
                  <a:pt x="39762" y="18101"/>
                </a:lnTo>
                <a:lnTo>
                  <a:pt x="39882" y="18342"/>
                </a:lnTo>
                <a:lnTo>
                  <a:pt x="40003" y="18523"/>
                </a:lnTo>
                <a:lnTo>
                  <a:pt x="40184" y="18644"/>
                </a:lnTo>
                <a:lnTo>
                  <a:pt x="40425" y="18765"/>
                </a:lnTo>
                <a:lnTo>
                  <a:pt x="40606" y="18825"/>
                </a:lnTo>
                <a:lnTo>
                  <a:pt x="41089" y="18825"/>
                </a:lnTo>
                <a:lnTo>
                  <a:pt x="41270" y="18765"/>
                </a:lnTo>
                <a:lnTo>
                  <a:pt x="41511" y="18644"/>
                </a:lnTo>
                <a:lnTo>
                  <a:pt x="41692" y="18523"/>
                </a:lnTo>
                <a:lnTo>
                  <a:pt x="41813" y="18342"/>
                </a:lnTo>
                <a:lnTo>
                  <a:pt x="41934" y="18101"/>
                </a:lnTo>
                <a:lnTo>
                  <a:pt x="41994" y="17920"/>
                </a:lnTo>
                <a:lnTo>
                  <a:pt x="41994" y="17679"/>
                </a:lnTo>
                <a:lnTo>
                  <a:pt x="41994" y="17437"/>
                </a:lnTo>
                <a:lnTo>
                  <a:pt x="41934" y="17256"/>
                </a:lnTo>
                <a:lnTo>
                  <a:pt x="41813" y="17015"/>
                </a:lnTo>
                <a:lnTo>
                  <a:pt x="41692" y="16834"/>
                </a:lnTo>
                <a:lnTo>
                  <a:pt x="41511" y="16713"/>
                </a:lnTo>
                <a:lnTo>
                  <a:pt x="41270" y="16593"/>
                </a:lnTo>
                <a:lnTo>
                  <a:pt x="41089" y="16532"/>
                </a:lnTo>
                <a:close/>
                <a:moveTo>
                  <a:pt x="46399" y="16532"/>
                </a:moveTo>
                <a:lnTo>
                  <a:pt x="46218" y="16593"/>
                </a:lnTo>
                <a:lnTo>
                  <a:pt x="45976" y="16713"/>
                </a:lnTo>
                <a:lnTo>
                  <a:pt x="45795" y="16834"/>
                </a:lnTo>
                <a:lnTo>
                  <a:pt x="45674" y="17015"/>
                </a:lnTo>
                <a:lnTo>
                  <a:pt x="45554" y="17256"/>
                </a:lnTo>
                <a:lnTo>
                  <a:pt x="45493" y="17437"/>
                </a:lnTo>
                <a:lnTo>
                  <a:pt x="45493" y="17679"/>
                </a:lnTo>
                <a:lnTo>
                  <a:pt x="45493" y="17920"/>
                </a:lnTo>
                <a:lnTo>
                  <a:pt x="45554" y="18101"/>
                </a:lnTo>
                <a:lnTo>
                  <a:pt x="45674" y="18342"/>
                </a:lnTo>
                <a:lnTo>
                  <a:pt x="45795" y="18523"/>
                </a:lnTo>
                <a:lnTo>
                  <a:pt x="45976" y="18644"/>
                </a:lnTo>
                <a:lnTo>
                  <a:pt x="46218" y="18765"/>
                </a:lnTo>
                <a:lnTo>
                  <a:pt x="46399" y="18825"/>
                </a:lnTo>
                <a:lnTo>
                  <a:pt x="46881" y="18825"/>
                </a:lnTo>
                <a:lnTo>
                  <a:pt x="47062" y="18765"/>
                </a:lnTo>
                <a:lnTo>
                  <a:pt x="47304" y="18644"/>
                </a:lnTo>
                <a:lnTo>
                  <a:pt x="47485" y="18523"/>
                </a:lnTo>
                <a:lnTo>
                  <a:pt x="47605" y="18342"/>
                </a:lnTo>
                <a:lnTo>
                  <a:pt x="47726" y="18101"/>
                </a:lnTo>
                <a:lnTo>
                  <a:pt x="47786" y="17920"/>
                </a:lnTo>
                <a:lnTo>
                  <a:pt x="47786" y="17679"/>
                </a:lnTo>
                <a:lnTo>
                  <a:pt x="47786" y="17437"/>
                </a:lnTo>
                <a:lnTo>
                  <a:pt x="47726" y="17256"/>
                </a:lnTo>
                <a:lnTo>
                  <a:pt x="47605" y="17015"/>
                </a:lnTo>
                <a:lnTo>
                  <a:pt x="47485" y="16834"/>
                </a:lnTo>
                <a:lnTo>
                  <a:pt x="47304" y="16713"/>
                </a:lnTo>
                <a:lnTo>
                  <a:pt x="47062" y="16593"/>
                </a:lnTo>
                <a:lnTo>
                  <a:pt x="46881" y="16532"/>
                </a:lnTo>
                <a:close/>
                <a:moveTo>
                  <a:pt x="52191" y="16532"/>
                </a:moveTo>
                <a:lnTo>
                  <a:pt x="52010" y="16593"/>
                </a:lnTo>
                <a:lnTo>
                  <a:pt x="51768" y="16713"/>
                </a:lnTo>
                <a:lnTo>
                  <a:pt x="51587" y="16834"/>
                </a:lnTo>
                <a:lnTo>
                  <a:pt x="51467" y="17015"/>
                </a:lnTo>
                <a:lnTo>
                  <a:pt x="51346" y="17256"/>
                </a:lnTo>
                <a:lnTo>
                  <a:pt x="51286" y="17437"/>
                </a:lnTo>
                <a:lnTo>
                  <a:pt x="51286" y="17679"/>
                </a:lnTo>
                <a:lnTo>
                  <a:pt x="51286" y="17920"/>
                </a:lnTo>
                <a:lnTo>
                  <a:pt x="51346" y="18101"/>
                </a:lnTo>
                <a:lnTo>
                  <a:pt x="51467" y="18342"/>
                </a:lnTo>
                <a:lnTo>
                  <a:pt x="51587" y="18523"/>
                </a:lnTo>
                <a:lnTo>
                  <a:pt x="51768" y="18644"/>
                </a:lnTo>
                <a:lnTo>
                  <a:pt x="52010" y="18765"/>
                </a:lnTo>
                <a:lnTo>
                  <a:pt x="52191" y="18825"/>
                </a:lnTo>
                <a:lnTo>
                  <a:pt x="52673" y="18825"/>
                </a:lnTo>
                <a:lnTo>
                  <a:pt x="52854" y="18765"/>
                </a:lnTo>
                <a:lnTo>
                  <a:pt x="53096" y="18644"/>
                </a:lnTo>
                <a:lnTo>
                  <a:pt x="53277" y="18523"/>
                </a:lnTo>
                <a:lnTo>
                  <a:pt x="53397" y="18342"/>
                </a:lnTo>
                <a:lnTo>
                  <a:pt x="53518" y="18101"/>
                </a:lnTo>
                <a:lnTo>
                  <a:pt x="53578" y="17920"/>
                </a:lnTo>
                <a:lnTo>
                  <a:pt x="53578" y="17679"/>
                </a:lnTo>
                <a:lnTo>
                  <a:pt x="53578" y="17437"/>
                </a:lnTo>
                <a:lnTo>
                  <a:pt x="53518" y="17256"/>
                </a:lnTo>
                <a:lnTo>
                  <a:pt x="53397" y="17015"/>
                </a:lnTo>
                <a:lnTo>
                  <a:pt x="53277" y="16834"/>
                </a:lnTo>
                <a:lnTo>
                  <a:pt x="53096" y="16713"/>
                </a:lnTo>
                <a:lnTo>
                  <a:pt x="52854" y="16593"/>
                </a:lnTo>
                <a:lnTo>
                  <a:pt x="52673" y="16532"/>
                </a:lnTo>
                <a:close/>
                <a:moveTo>
                  <a:pt x="57983" y="16532"/>
                </a:moveTo>
                <a:lnTo>
                  <a:pt x="57802" y="16593"/>
                </a:lnTo>
                <a:lnTo>
                  <a:pt x="57561" y="16713"/>
                </a:lnTo>
                <a:lnTo>
                  <a:pt x="57380" y="16834"/>
                </a:lnTo>
                <a:lnTo>
                  <a:pt x="57259" y="17015"/>
                </a:lnTo>
                <a:lnTo>
                  <a:pt x="57138" y="17256"/>
                </a:lnTo>
                <a:lnTo>
                  <a:pt x="57078" y="17437"/>
                </a:lnTo>
                <a:lnTo>
                  <a:pt x="57078" y="17679"/>
                </a:lnTo>
                <a:lnTo>
                  <a:pt x="57078" y="17920"/>
                </a:lnTo>
                <a:lnTo>
                  <a:pt x="57138" y="18101"/>
                </a:lnTo>
                <a:lnTo>
                  <a:pt x="57259" y="18342"/>
                </a:lnTo>
                <a:lnTo>
                  <a:pt x="57380" y="18523"/>
                </a:lnTo>
                <a:lnTo>
                  <a:pt x="57561" y="18644"/>
                </a:lnTo>
                <a:lnTo>
                  <a:pt x="57802" y="18765"/>
                </a:lnTo>
                <a:lnTo>
                  <a:pt x="57983" y="18825"/>
                </a:lnTo>
                <a:lnTo>
                  <a:pt x="58466" y="18825"/>
                </a:lnTo>
                <a:lnTo>
                  <a:pt x="58647" y="18765"/>
                </a:lnTo>
                <a:lnTo>
                  <a:pt x="58888" y="18644"/>
                </a:lnTo>
                <a:lnTo>
                  <a:pt x="59069" y="18523"/>
                </a:lnTo>
                <a:lnTo>
                  <a:pt x="59190" y="18342"/>
                </a:lnTo>
                <a:lnTo>
                  <a:pt x="59310" y="18101"/>
                </a:lnTo>
                <a:lnTo>
                  <a:pt x="59371" y="17920"/>
                </a:lnTo>
                <a:lnTo>
                  <a:pt x="59371" y="17679"/>
                </a:lnTo>
                <a:lnTo>
                  <a:pt x="59371" y="17437"/>
                </a:lnTo>
                <a:lnTo>
                  <a:pt x="59310" y="17256"/>
                </a:lnTo>
                <a:lnTo>
                  <a:pt x="59190" y="17015"/>
                </a:lnTo>
                <a:lnTo>
                  <a:pt x="59069" y="16834"/>
                </a:lnTo>
                <a:lnTo>
                  <a:pt x="58888" y="16713"/>
                </a:lnTo>
                <a:lnTo>
                  <a:pt x="58647" y="16593"/>
                </a:lnTo>
                <a:lnTo>
                  <a:pt x="58466" y="16532"/>
                </a:lnTo>
                <a:close/>
                <a:moveTo>
                  <a:pt x="63775" y="16532"/>
                </a:moveTo>
                <a:lnTo>
                  <a:pt x="63594" y="16593"/>
                </a:lnTo>
                <a:lnTo>
                  <a:pt x="63353" y="16713"/>
                </a:lnTo>
                <a:lnTo>
                  <a:pt x="63172" y="16834"/>
                </a:lnTo>
                <a:lnTo>
                  <a:pt x="63051" y="17015"/>
                </a:lnTo>
                <a:lnTo>
                  <a:pt x="62931" y="17256"/>
                </a:lnTo>
                <a:lnTo>
                  <a:pt x="62870" y="17437"/>
                </a:lnTo>
                <a:lnTo>
                  <a:pt x="62870" y="17679"/>
                </a:lnTo>
                <a:lnTo>
                  <a:pt x="62870" y="17920"/>
                </a:lnTo>
                <a:lnTo>
                  <a:pt x="62931" y="18101"/>
                </a:lnTo>
                <a:lnTo>
                  <a:pt x="63051" y="18342"/>
                </a:lnTo>
                <a:lnTo>
                  <a:pt x="63172" y="18523"/>
                </a:lnTo>
                <a:lnTo>
                  <a:pt x="63353" y="18644"/>
                </a:lnTo>
                <a:lnTo>
                  <a:pt x="63594" y="18765"/>
                </a:lnTo>
                <a:lnTo>
                  <a:pt x="63775" y="18825"/>
                </a:lnTo>
                <a:lnTo>
                  <a:pt x="64258" y="18825"/>
                </a:lnTo>
                <a:lnTo>
                  <a:pt x="64439" y="18765"/>
                </a:lnTo>
                <a:lnTo>
                  <a:pt x="64680" y="18644"/>
                </a:lnTo>
                <a:lnTo>
                  <a:pt x="64861" y="18523"/>
                </a:lnTo>
                <a:lnTo>
                  <a:pt x="64982" y="18342"/>
                </a:lnTo>
                <a:lnTo>
                  <a:pt x="65103" y="18101"/>
                </a:lnTo>
                <a:lnTo>
                  <a:pt x="65163" y="17920"/>
                </a:lnTo>
                <a:lnTo>
                  <a:pt x="65163" y="17679"/>
                </a:lnTo>
                <a:lnTo>
                  <a:pt x="65163" y="17437"/>
                </a:lnTo>
                <a:lnTo>
                  <a:pt x="65103" y="17256"/>
                </a:lnTo>
                <a:lnTo>
                  <a:pt x="64982" y="17015"/>
                </a:lnTo>
                <a:lnTo>
                  <a:pt x="64861" y="16834"/>
                </a:lnTo>
                <a:lnTo>
                  <a:pt x="64680" y="16713"/>
                </a:lnTo>
                <a:lnTo>
                  <a:pt x="64439" y="16593"/>
                </a:lnTo>
                <a:lnTo>
                  <a:pt x="64258" y="16532"/>
                </a:lnTo>
                <a:close/>
                <a:moveTo>
                  <a:pt x="69386" y="16593"/>
                </a:moveTo>
                <a:lnTo>
                  <a:pt x="69085" y="16774"/>
                </a:lnTo>
                <a:lnTo>
                  <a:pt x="68843" y="17015"/>
                </a:lnTo>
                <a:lnTo>
                  <a:pt x="68723" y="17317"/>
                </a:lnTo>
                <a:lnTo>
                  <a:pt x="68662" y="17679"/>
                </a:lnTo>
                <a:lnTo>
                  <a:pt x="68662" y="17920"/>
                </a:lnTo>
                <a:lnTo>
                  <a:pt x="68723" y="18101"/>
                </a:lnTo>
                <a:lnTo>
                  <a:pt x="68843" y="18342"/>
                </a:lnTo>
                <a:lnTo>
                  <a:pt x="68964" y="18523"/>
                </a:lnTo>
                <a:lnTo>
                  <a:pt x="69145" y="18644"/>
                </a:lnTo>
                <a:lnTo>
                  <a:pt x="69386" y="18765"/>
                </a:lnTo>
                <a:lnTo>
                  <a:pt x="69567" y="18825"/>
                </a:lnTo>
                <a:lnTo>
                  <a:pt x="70050" y="18825"/>
                </a:lnTo>
                <a:lnTo>
                  <a:pt x="70231" y="18765"/>
                </a:lnTo>
                <a:lnTo>
                  <a:pt x="70472" y="18644"/>
                </a:lnTo>
                <a:lnTo>
                  <a:pt x="70593" y="18523"/>
                </a:lnTo>
                <a:lnTo>
                  <a:pt x="69386" y="16593"/>
                </a:lnTo>
                <a:close/>
                <a:moveTo>
                  <a:pt x="4284" y="20273"/>
                </a:moveTo>
                <a:lnTo>
                  <a:pt x="3620" y="21661"/>
                </a:lnTo>
                <a:lnTo>
                  <a:pt x="3922" y="21480"/>
                </a:lnTo>
                <a:lnTo>
                  <a:pt x="4164" y="21238"/>
                </a:lnTo>
                <a:lnTo>
                  <a:pt x="4284" y="20937"/>
                </a:lnTo>
                <a:lnTo>
                  <a:pt x="4345" y="20575"/>
                </a:lnTo>
                <a:lnTo>
                  <a:pt x="4284" y="20273"/>
                </a:lnTo>
                <a:close/>
                <a:moveTo>
                  <a:pt x="71619" y="20273"/>
                </a:moveTo>
                <a:lnTo>
                  <a:pt x="71559" y="20575"/>
                </a:lnTo>
                <a:lnTo>
                  <a:pt x="71619" y="20937"/>
                </a:lnTo>
                <a:lnTo>
                  <a:pt x="71740" y="21238"/>
                </a:lnTo>
                <a:lnTo>
                  <a:pt x="71981" y="21480"/>
                </a:lnTo>
                <a:lnTo>
                  <a:pt x="72283" y="21661"/>
                </a:lnTo>
                <a:lnTo>
                  <a:pt x="71619" y="20273"/>
                </a:lnTo>
                <a:close/>
                <a:moveTo>
                  <a:pt x="8749" y="19428"/>
                </a:moveTo>
                <a:lnTo>
                  <a:pt x="8568" y="19489"/>
                </a:lnTo>
                <a:lnTo>
                  <a:pt x="8327" y="19609"/>
                </a:lnTo>
                <a:lnTo>
                  <a:pt x="8146" y="19730"/>
                </a:lnTo>
                <a:lnTo>
                  <a:pt x="8025" y="19911"/>
                </a:lnTo>
                <a:lnTo>
                  <a:pt x="7904" y="20152"/>
                </a:lnTo>
                <a:lnTo>
                  <a:pt x="7844" y="20333"/>
                </a:lnTo>
                <a:lnTo>
                  <a:pt x="7844" y="20575"/>
                </a:lnTo>
                <a:lnTo>
                  <a:pt x="7844" y="20816"/>
                </a:lnTo>
                <a:lnTo>
                  <a:pt x="7904" y="20997"/>
                </a:lnTo>
                <a:lnTo>
                  <a:pt x="8025" y="21238"/>
                </a:lnTo>
                <a:lnTo>
                  <a:pt x="8146" y="21419"/>
                </a:lnTo>
                <a:lnTo>
                  <a:pt x="8327" y="21540"/>
                </a:lnTo>
                <a:lnTo>
                  <a:pt x="8568" y="21661"/>
                </a:lnTo>
                <a:lnTo>
                  <a:pt x="8749" y="21721"/>
                </a:lnTo>
                <a:lnTo>
                  <a:pt x="9232" y="21721"/>
                </a:lnTo>
                <a:lnTo>
                  <a:pt x="9413" y="21661"/>
                </a:lnTo>
                <a:lnTo>
                  <a:pt x="9654" y="21540"/>
                </a:lnTo>
                <a:lnTo>
                  <a:pt x="9835" y="21419"/>
                </a:lnTo>
                <a:lnTo>
                  <a:pt x="9956" y="21238"/>
                </a:lnTo>
                <a:lnTo>
                  <a:pt x="10076" y="20997"/>
                </a:lnTo>
                <a:lnTo>
                  <a:pt x="10137" y="20816"/>
                </a:lnTo>
                <a:lnTo>
                  <a:pt x="10137" y="20575"/>
                </a:lnTo>
                <a:lnTo>
                  <a:pt x="10137" y="20333"/>
                </a:lnTo>
                <a:lnTo>
                  <a:pt x="10076" y="20152"/>
                </a:lnTo>
                <a:lnTo>
                  <a:pt x="9956" y="19911"/>
                </a:lnTo>
                <a:lnTo>
                  <a:pt x="9835" y="19730"/>
                </a:lnTo>
                <a:lnTo>
                  <a:pt x="9654" y="19609"/>
                </a:lnTo>
                <a:lnTo>
                  <a:pt x="9413" y="19489"/>
                </a:lnTo>
                <a:lnTo>
                  <a:pt x="9232" y="19428"/>
                </a:lnTo>
                <a:close/>
                <a:moveTo>
                  <a:pt x="14541" y="19428"/>
                </a:moveTo>
                <a:lnTo>
                  <a:pt x="14360" y="19489"/>
                </a:lnTo>
                <a:lnTo>
                  <a:pt x="14119" y="19609"/>
                </a:lnTo>
                <a:lnTo>
                  <a:pt x="13938" y="19730"/>
                </a:lnTo>
                <a:lnTo>
                  <a:pt x="13817" y="19911"/>
                </a:lnTo>
                <a:lnTo>
                  <a:pt x="13697" y="20152"/>
                </a:lnTo>
                <a:lnTo>
                  <a:pt x="13636" y="20333"/>
                </a:lnTo>
                <a:lnTo>
                  <a:pt x="13636" y="20575"/>
                </a:lnTo>
                <a:lnTo>
                  <a:pt x="13636" y="20816"/>
                </a:lnTo>
                <a:lnTo>
                  <a:pt x="13697" y="20997"/>
                </a:lnTo>
                <a:lnTo>
                  <a:pt x="13817" y="21238"/>
                </a:lnTo>
                <a:lnTo>
                  <a:pt x="13938" y="21419"/>
                </a:lnTo>
                <a:lnTo>
                  <a:pt x="14119" y="21540"/>
                </a:lnTo>
                <a:lnTo>
                  <a:pt x="14360" y="21661"/>
                </a:lnTo>
                <a:lnTo>
                  <a:pt x="14541" y="21721"/>
                </a:lnTo>
                <a:lnTo>
                  <a:pt x="15024" y="21721"/>
                </a:lnTo>
                <a:lnTo>
                  <a:pt x="15205" y="21661"/>
                </a:lnTo>
                <a:lnTo>
                  <a:pt x="15446" y="21540"/>
                </a:lnTo>
                <a:lnTo>
                  <a:pt x="15627" y="21419"/>
                </a:lnTo>
                <a:lnTo>
                  <a:pt x="15748" y="21238"/>
                </a:lnTo>
                <a:lnTo>
                  <a:pt x="15869" y="20997"/>
                </a:lnTo>
                <a:lnTo>
                  <a:pt x="15929" y="20816"/>
                </a:lnTo>
                <a:lnTo>
                  <a:pt x="15929" y="20575"/>
                </a:lnTo>
                <a:lnTo>
                  <a:pt x="15929" y="20333"/>
                </a:lnTo>
                <a:lnTo>
                  <a:pt x="15869" y="20152"/>
                </a:lnTo>
                <a:lnTo>
                  <a:pt x="15748" y="19911"/>
                </a:lnTo>
                <a:lnTo>
                  <a:pt x="15627" y="19730"/>
                </a:lnTo>
                <a:lnTo>
                  <a:pt x="15446" y="19609"/>
                </a:lnTo>
                <a:lnTo>
                  <a:pt x="15205" y="19489"/>
                </a:lnTo>
                <a:lnTo>
                  <a:pt x="15024" y="19428"/>
                </a:lnTo>
                <a:close/>
                <a:moveTo>
                  <a:pt x="20333" y="19428"/>
                </a:moveTo>
                <a:lnTo>
                  <a:pt x="20152" y="19489"/>
                </a:lnTo>
                <a:lnTo>
                  <a:pt x="19911" y="19609"/>
                </a:lnTo>
                <a:lnTo>
                  <a:pt x="19730" y="19730"/>
                </a:lnTo>
                <a:lnTo>
                  <a:pt x="19609" y="19911"/>
                </a:lnTo>
                <a:lnTo>
                  <a:pt x="19489" y="20152"/>
                </a:lnTo>
                <a:lnTo>
                  <a:pt x="19428" y="20333"/>
                </a:lnTo>
                <a:lnTo>
                  <a:pt x="19428" y="20575"/>
                </a:lnTo>
                <a:lnTo>
                  <a:pt x="19428" y="20816"/>
                </a:lnTo>
                <a:lnTo>
                  <a:pt x="19489" y="20997"/>
                </a:lnTo>
                <a:lnTo>
                  <a:pt x="19609" y="21238"/>
                </a:lnTo>
                <a:lnTo>
                  <a:pt x="19730" y="21419"/>
                </a:lnTo>
                <a:lnTo>
                  <a:pt x="19911" y="21540"/>
                </a:lnTo>
                <a:lnTo>
                  <a:pt x="20152" y="21661"/>
                </a:lnTo>
                <a:lnTo>
                  <a:pt x="20333" y="21721"/>
                </a:lnTo>
                <a:lnTo>
                  <a:pt x="20816" y="21721"/>
                </a:lnTo>
                <a:lnTo>
                  <a:pt x="20997" y="21661"/>
                </a:lnTo>
                <a:lnTo>
                  <a:pt x="21239" y="21540"/>
                </a:lnTo>
                <a:lnTo>
                  <a:pt x="21420" y="21419"/>
                </a:lnTo>
                <a:lnTo>
                  <a:pt x="21540" y="21238"/>
                </a:lnTo>
                <a:lnTo>
                  <a:pt x="21661" y="20997"/>
                </a:lnTo>
                <a:lnTo>
                  <a:pt x="21721" y="20816"/>
                </a:lnTo>
                <a:lnTo>
                  <a:pt x="21721" y="20575"/>
                </a:lnTo>
                <a:lnTo>
                  <a:pt x="21721" y="20333"/>
                </a:lnTo>
                <a:lnTo>
                  <a:pt x="21661" y="20152"/>
                </a:lnTo>
                <a:lnTo>
                  <a:pt x="21540" y="19911"/>
                </a:lnTo>
                <a:lnTo>
                  <a:pt x="21420" y="19730"/>
                </a:lnTo>
                <a:lnTo>
                  <a:pt x="21239" y="19609"/>
                </a:lnTo>
                <a:lnTo>
                  <a:pt x="20997" y="19489"/>
                </a:lnTo>
                <a:lnTo>
                  <a:pt x="20816" y="19428"/>
                </a:lnTo>
                <a:close/>
                <a:moveTo>
                  <a:pt x="26126" y="19428"/>
                </a:moveTo>
                <a:lnTo>
                  <a:pt x="25945" y="19489"/>
                </a:lnTo>
                <a:lnTo>
                  <a:pt x="25703" y="19609"/>
                </a:lnTo>
                <a:lnTo>
                  <a:pt x="25522" y="19730"/>
                </a:lnTo>
                <a:lnTo>
                  <a:pt x="25402" y="19911"/>
                </a:lnTo>
                <a:lnTo>
                  <a:pt x="25281" y="20152"/>
                </a:lnTo>
                <a:lnTo>
                  <a:pt x="25221" y="20333"/>
                </a:lnTo>
                <a:lnTo>
                  <a:pt x="25221" y="20575"/>
                </a:lnTo>
                <a:lnTo>
                  <a:pt x="25221" y="20816"/>
                </a:lnTo>
                <a:lnTo>
                  <a:pt x="25281" y="20997"/>
                </a:lnTo>
                <a:lnTo>
                  <a:pt x="25402" y="21238"/>
                </a:lnTo>
                <a:lnTo>
                  <a:pt x="25522" y="21419"/>
                </a:lnTo>
                <a:lnTo>
                  <a:pt x="25703" y="21540"/>
                </a:lnTo>
                <a:lnTo>
                  <a:pt x="25945" y="21661"/>
                </a:lnTo>
                <a:lnTo>
                  <a:pt x="26126" y="21721"/>
                </a:lnTo>
                <a:lnTo>
                  <a:pt x="26608" y="21721"/>
                </a:lnTo>
                <a:lnTo>
                  <a:pt x="26789" y="21661"/>
                </a:lnTo>
                <a:lnTo>
                  <a:pt x="27031" y="21540"/>
                </a:lnTo>
                <a:lnTo>
                  <a:pt x="27212" y="21419"/>
                </a:lnTo>
                <a:lnTo>
                  <a:pt x="27332" y="21238"/>
                </a:lnTo>
                <a:lnTo>
                  <a:pt x="27453" y="20997"/>
                </a:lnTo>
                <a:lnTo>
                  <a:pt x="27513" y="20816"/>
                </a:lnTo>
                <a:lnTo>
                  <a:pt x="27513" y="20575"/>
                </a:lnTo>
                <a:lnTo>
                  <a:pt x="27513" y="20333"/>
                </a:lnTo>
                <a:lnTo>
                  <a:pt x="27453" y="20152"/>
                </a:lnTo>
                <a:lnTo>
                  <a:pt x="27332" y="19911"/>
                </a:lnTo>
                <a:lnTo>
                  <a:pt x="27212" y="19730"/>
                </a:lnTo>
                <a:lnTo>
                  <a:pt x="27031" y="19609"/>
                </a:lnTo>
                <a:lnTo>
                  <a:pt x="26789" y="19489"/>
                </a:lnTo>
                <a:lnTo>
                  <a:pt x="26608" y="19428"/>
                </a:lnTo>
                <a:close/>
                <a:moveTo>
                  <a:pt x="31918" y="19428"/>
                </a:moveTo>
                <a:lnTo>
                  <a:pt x="31737" y="19489"/>
                </a:lnTo>
                <a:lnTo>
                  <a:pt x="31496" y="19609"/>
                </a:lnTo>
                <a:lnTo>
                  <a:pt x="31315" y="19730"/>
                </a:lnTo>
                <a:lnTo>
                  <a:pt x="31194" y="19911"/>
                </a:lnTo>
                <a:lnTo>
                  <a:pt x="31073" y="20152"/>
                </a:lnTo>
                <a:lnTo>
                  <a:pt x="31013" y="20333"/>
                </a:lnTo>
                <a:lnTo>
                  <a:pt x="31013" y="20575"/>
                </a:lnTo>
                <a:lnTo>
                  <a:pt x="31013" y="20816"/>
                </a:lnTo>
                <a:lnTo>
                  <a:pt x="31073" y="20997"/>
                </a:lnTo>
                <a:lnTo>
                  <a:pt x="31194" y="21238"/>
                </a:lnTo>
                <a:lnTo>
                  <a:pt x="31315" y="21419"/>
                </a:lnTo>
                <a:lnTo>
                  <a:pt x="31496" y="21540"/>
                </a:lnTo>
                <a:lnTo>
                  <a:pt x="31737" y="21661"/>
                </a:lnTo>
                <a:lnTo>
                  <a:pt x="31918" y="21721"/>
                </a:lnTo>
                <a:lnTo>
                  <a:pt x="32401" y="21721"/>
                </a:lnTo>
                <a:lnTo>
                  <a:pt x="32582" y="21661"/>
                </a:lnTo>
                <a:lnTo>
                  <a:pt x="32823" y="21540"/>
                </a:lnTo>
                <a:lnTo>
                  <a:pt x="33004" y="21419"/>
                </a:lnTo>
                <a:lnTo>
                  <a:pt x="33125" y="21238"/>
                </a:lnTo>
                <a:lnTo>
                  <a:pt x="33245" y="20997"/>
                </a:lnTo>
                <a:lnTo>
                  <a:pt x="33306" y="20816"/>
                </a:lnTo>
                <a:lnTo>
                  <a:pt x="33306" y="20575"/>
                </a:lnTo>
                <a:lnTo>
                  <a:pt x="33306" y="20333"/>
                </a:lnTo>
                <a:lnTo>
                  <a:pt x="33245" y="20152"/>
                </a:lnTo>
                <a:lnTo>
                  <a:pt x="33125" y="19911"/>
                </a:lnTo>
                <a:lnTo>
                  <a:pt x="33004" y="19730"/>
                </a:lnTo>
                <a:lnTo>
                  <a:pt x="32823" y="19609"/>
                </a:lnTo>
                <a:lnTo>
                  <a:pt x="32582" y="19489"/>
                </a:lnTo>
                <a:lnTo>
                  <a:pt x="32401" y="19428"/>
                </a:lnTo>
                <a:close/>
                <a:moveTo>
                  <a:pt x="37710" y="19428"/>
                </a:moveTo>
                <a:lnTo>
                  <a:pt x="37529" y="19489"/>
                </a:lnTo>
                <a:lnTo>
                  <a:pt x="37288" y="19609"/>
                </a:lnTo>
                <a:lnTo>
                  <a:pt x="37107" y="19730"/>
                </a:lnTo>
                <a:lnTo>
                  <a:pt x="36986" y="19911"/>
                </a:lnTo>
                <a:lnTo>
                  <a:pt x="36865" y="20152"/>
                </a:lnTo>
                <a:lnTo>
                  <a:pt x="36805" y="20333"/>
                </a:lnTo>
                <a:lnTo>
                  <a:pt x="36805" y="20575"/>
                </a:lnTo>
                <a:lnTo>
                  <a:pt x="36805" y="20816"/>
                </a:lnTo>
                <a:lnTo>
                  <a:pt x="36865" y="20997"/>
                </a:lnTo>
                <a:lnTo>
                  <a:pt x="36986" y="21238"/>
                </a:lnTo>
                <a:lnTo>
                  <a:pt x="37107" y="21419"/>
                </a:lnTo>
                <a:lnTo>
                  <a:pt x="37288" y="21540"/>
                </a:lnTo>
                <a:lnTo>
                  <a:pt x="37529" y="21661"/>
                </a:lnTo>
                <a:lnTo>
                  <a:pt x="37710" y="21721"/>
                </a:lnTo>
                <a:lnTo>
                  <a:pt x="38193" y="21721"/>
                </a:lnTo>
                <a:lnTo>
                  <a:pt x="38374" y="21661"/>
                </a:lnTo>
                <a:lnTo>
                  <a:pt x="38615" y="21540"/>
                </a:lnTo>
                <a:lnTo>
                  <a:pt x="38796" y="21419"/>
                </a:lnTo>
                <a:lnTo>
                  <a:pt x="38917" y="21238"/>
                </a:lnTo>
                <a:lnTo>
                  <a:pt x="39038" y="20997"/>
                </a:lnTo>
                <a:lnTo>
                  <a:pt x="39098" y="20816"/>
                </a:lnTo>
                <a:lnTo>
                  <a:pt x="39098" y="20575"/>
                </a:lnTo>
                <a:lnTo>
                  <a:pt x="39098" y="20333"/>
                </a:lnTo>
                <a:lnTo>
                  <a:pt x="39038" y="20152"/>
                </a:lnTo>
                <a:lnTo>
                  <a:pt x="38917" y="19911"/>
                </a:lnTo>
                <a:lnTo>
                  <a:pt x="38796" y="19730"/>
                </a:lnTo>
                <a:lnTo>
                  <a:pt x="38615" y="19609"/>
                </a:lnTo>
                <a:lnTo>
                  <a:pt x="38374" y="19489"/>
                </a:lnTo>
                <a:lnTo>
                  <a:pt x="38193" y="19428"/>
                </a:lnTo>
                <a:close/>
                <a:moveTo>
                  <a:pt x="43502" y="19428"/>
                </a:moveTo>
                <a:lnTo>
                  <a:pt x="43321" y="19489"/>
                </a:lnTo>
                <a:lnTo>
                  <a:pt x="43080" y="19609"/>
                </a:lnTo>
                <a:lnTo>
                  <a:pt x="42899" y="19730"/>
                </a:lnTo>
                <a:lnTo>
                  <a:pt x="42778" y="19911"/>
                </a:lnTo>
                <a:lnTo>
                  <a:pt x="42658" y="20152"/>
                </a:lnTo>
                <a:lnTo>
                  <a:pt x="42597" y="20333"/>
                </a:lnTo>
                <a:lnTo>
                  <a:pt x="42597" y="20575"/>
                </a:lnTo>
                <a:lnTo>
                  <a:pt x="42597" y="20816"/>
                </a:lnTo>
                <a:lnTo>
                  <a:pt x="42658" y="20997"/>
                </a:lnTo>
                <a:lnTo>
                  <a:pt x="42778" y="21238"/>
                </a:lnTo>
                <a:lnTo>
                  <a:pt x="42899" y="21419"/>
                </a:lnTo>
                <a:lnTo>
                  <a:pt x="43080" y="21540"/>
                </a:lnTo>
                <a:lnTo>
                  <a:pt x="43321" y="21661"/>
                </a:lnTo>
                <a:lnTo>
                  <a:pt x="43502" y="21721"/>
                </a:lnTo>
                <a:lnTo>
                  <a:pt x="43985" y="21721"/>
                </a:lnTo>
                <a:lnTo>
                  <a:pt x="44166" y="21661"/>
                </a:lnTo>
                <a:lnTo>
                  <a:pt x="44407" y="21540"/>
                </a:lnTo>
                <a:lnTo>
                  <a:pt x="44588" y="21419"/>
                </a:lnTo>
                <a:lnTo>
                  <a:pt x="44709" y="21238"/>
                </a:lnTo>
                <a:lnTo>
                  <a:pt x="44830" y="20997"/>
                </a:lnTo>
                <a:lnTo>
                  <a:pt x="44890" y="20816"/>
                </a:lnTo>
                <a:lnTo>
                  <a:pt x="44890" y="20575"/>
                </a:lnTo>
                <a:lnTo>
                  <a:pt x="44890" y="20333"/>
                </a:lnTo>
                <a:lnTo>
                  <a:pt x="44830" y="20152"/>
                </a:lnTo>
                <a:lnTo>
                  <a:pt x="44709" y="19911"/>
                </a:lnTo>
                <a:lnTo>
                  <a:pt x="44588" y="19730"/>
                </a:lnTo>
                <a:lnTo>
                  <a:pt x="44407" y="19609"/>
                </a:lnTo>
                <a:lnTo>
                  <a:pt x="44166" y="19489"/>
                </a:lnTo>
                <a:lnTo>
                  <a:pt x="43985" y="19428"/>
                </a:lnTo>
                <a:close/>
                <a:moveTo>
                  <a:pt x="49295" y="19428"/>
                </a:moveTo>
                <a:lnTo>
                  <a:pt x="49114" y="19489"/>
                </a:lnTo>
                <a:lnTo>
                  <a:pt x="48872" y="19609"/>
                </a:lnTo>
                <a:lnTo>
                  <a:pt x="48691" y="19730"/>
                </a:lnTo>
                <a:lnTo>
                  <a:pt x="48571" y="19911"/>
                </a:lnTo>
                <a:lnTo>
                  <a:pt x="48450" y="20152"/>
                </a:lnTo>
                <a:lnTo>
                  <a:pt x="48390" y="20333"/>
                </a:lnTo>
                <a:lnTo>
                  <a:pt x="48390" y="20575"/>
                </a:lnTo>
                <a:lnTo>
                  <a:pt x="48390" y="20816"/>
                </a:lnTo>
                <a:lnTo>
                  <a:pt x="48450" y="20997"/>
                </a:lnTo>
                <a:lnTo>
                  <a:pt x="48571" y="21238"/>
                </a:lnTo>
                <a:lnTo>
                  <a:pt x="48691" y="21419"/>
                </a:lnTo>
                <a:lnTo>
                  <a:pt x="48872" y="21540"/>
                </a:lnTo>
                <a:lnTo>
                  <a:pt x="49114" y="21661"/>
                </a:lnTo>
                <a:lnTo>
                  <a:pt x="49295" y="21721"/>
                </a:lnTo>
                <a:lnTo>
                  <a:pt x="49777" y="21721"/>
                </a:lnTo>
                <a:lnTo>
                  <a:pt x="49958" y="21661"/>
                </a:lnTo>
                <a:lnTo>
                  <a:pt x="50200" y="21540"/>
                </a:lnTo>
                <a:lnTo>
                  <a:pt x="50381" y="21419"/>
                </a:lnTo>
                <a:lnTo>
                  <a:pt x="50501" y="21238"/>
                </a:lnTo>
                <a:lnTo>
                  <a:pt x="50622" y="20997"/>
                </a:lnTo>
                <a:lnTo>
                  <a:pt x="50682" y="20816"/>
                </a:lnTo>
                <a:lnTo>
                  <a:pt x="50682" y="20575"/>
                </a:lnTo>
                <a:lnTo>
                  <a:pt x="50682" y="20333"/>
                </a:lnTo>
                <a:lnTo>
                  <a:pt x="50622" y="20152"/>
                </a:lnTo>
                <a:lnTo>
                  <a:pt x="50501" y="19911"/>
                </a:lnTo>
                <a:lnTo>
                  <a:pt x="50381" y="19730"/>
                </a:lnTo>
                <a:lnTo>
                  <a:pt x="50200" y="19609"/>
                </a:lnTo>
                <a:lnTo>
                  <a:pt x="49958" y="19489"/>
                </a:lnTo>
                <a:lnTo>
                  <a:pt x="49777" y="19428"/>
                </a:lnTo>
                <a:close/>
                <a:moveTo>
                  <a:pt x="55087" y="19428"/>
                </a:moveTo>
                <a:lnTo>
                  <a:pt x="54906" y="19489"/>
                </a:lnTo>
                <a:lnTo>
                  <a:pt x="54665" y="19609"/>
                </a:lnTo>
                <a:lnTo>
                  <a:pt x="54483" y="19730"/>
                </a:lnTo>
                <a:lnTo>
                  <a:pt x="54363" y="19911"/>
                </a:lnTo>
                <a:lnTo>
                  <a:pt x="54242" y="20152"/>
                </a:lnTo>
                <a:lnTo>
                  <a:pt x="54182" y="20333"/>
                </a:lnTo>
                <a:lnTo>
                  <a:pt x="54182" y="20575"/>
                </a:lnTo>
                <a:lnTo>
                  <a:pt x="54182" y="20816"/>
                </a:lnTo>
                <a:lnTo>
                  <a:pt x="54242" y="20997"/>
                </a:lnTo>
                <a:lnTo>
                  <a:pt x="54363" y="21238"/>
                </a:lnTo>
                <a:lnTo>
                  <a:pt x="54483" y="21419"/>
                </a:lnTo>
                <a:lnTo>
                  <a:pt x="54665" y="21540"/>
                </a:lnTo>
                <a:lnTo>
                  <a:pt x="54906" y="21661"/>
                </a:lnTo>
                <a:lnTo>
                  <a:pt x="55087" y="21721"/>
                </a:lnTo>
                <a:lnTo>
                  <a:pt x="55570" y="21721"/>
                </a:lnTo>
                <a:lnTo>
                  <a:pt x="55751" y="21661"/>
                </a:lnTo>
                <a:lnTo>
                  <a:pt x="55992" y="21540"/>
                </a:lnTo>
                <a:lnTo>
                  <a:pt x="56173" y="21419"/>
                </a:lnTo>
                <a:lnTo>
                  <a:pt x="56294" y="21238"/>
                </a:lnTo>
                <a:lnTo>
                  <a:pt x="56414" y="20997"/>
                </a:lnTo>
                <a:lnTo>
                  <a:pt x="56475" y="20816"/>
                </a:lnTo>
                <a:lnTo>
                  <a:pt x="56475" y="20575"/>
                </a:lnTo>
                <a:lnTo>
                  <a:pt x="56475" y="20333"/>
                </a:lnTo>
                <a:lnTo>
                  <a:pt x="56414" y="20152"/>
                </a:lnTo>
                <a:lnTo>
                  <a:pt x="56294" y="19911"/>
                </a:lnTo>
                <a:lnTo>
                  <a:pt x="56173" y="19730"/>
                </a:lnTo>
                <a:lnTo>
                  <a:pt x="55992" y="19609"/>
                </a:lnTo>
                <a:lnTo>
                  <a:pt x="55751" y="19489"/>
                </a:lnTo>
                <a:lnTo>
                  <a:pt x="55570" y="19428"/>
                </a:lnTo>
                <a:close/>
                <a:moveTo>
                  <a:pt x="60879" y="19428"/>
                </a:moveTo>
                <a:lnTo>
                  <a:pt x="60698" y="19489"/>
                </a:lnTo>
                <a:lnTo>
                  <a:pt x="60457" y="19609"/>
                </a:lnTo>
                <a:lnTo>
                  <a:pt x="60276" y="19730"/>
                </a:lnTo>
                <a:lnTo>
                  <a:pt x="60155" y="19911"/>
                </a:lnTo>
                <a:lnTo>
                  <a:pt x="60034" y="20152"/>
                </a:lnTo>
                <a:lnTo>
                  <a:pt x="59974" y="20333"/>
                </a:lnTo>
                <a:lnTo>
                  <a:pt x="59974" y="20575"/>
                </a:lnTo>
                <a:lnTo>
                  <a:pt x="59974" y="20816"/>
                </a:lnTo>
                <a:lnTo>
                  <a:pt x="60034" y="20997"/>
                </a:lnTo>
                <a:lnTo>
                  <a:pt x="60155" y="21238"/>
                </a:lnTo>
                <a:lnTo>
                  <a:pt x="60276" y="21419"/>
                </a:lnTo>
                <a:lnTo>
                  <a:pt x="60457" y="21540"/>
                </a:lnTo>
                <a:lnTo>
                  <a:pt x="60698" y="21661"/>
                </a:lnTo>
                <a:lnTo>
                  <a:pt x="60879" y="21721"/>
                </a:lnTo>
                <a:lnTo>
                  <a:pt x="61362" y="21721"/>
                </a:lnTo>
                <a:lnTo>
                  <a:pt x="61543" y="21661"/>
                </a:lnTo>
                <a:lnTo>
                  <a:pt x="61784" y="21540"/>
                </a:lnTo>
                <a:lnTo>
                  <a:pt x="61965" y="21419"/>
                </a:lnTo>
                <a:lnTo>
                  <a:pt x="62086" y="21238"/>
                </a:lnTo>
                <a:lnTo>
                  <a:pt x="62206" y="20997"/>
                </a:lnTo>
                <a:lnTo>
                  <a:pt x="62267" y="20816"/>
                </a:lnTo>
                <a:lnTo>
                  <a:pt x="62267" y="20575"/>
                </a:lnTo>
                <a:lnTo>
                  <a:pt x="62267" y="20333"/>
                </a:lnTo>
                <a:lnTo>
                  <a:pt x="62206" y="20152"/>
                </a:lnTo>
                <a:lnTo>
                  <a:pt x="62086" y="19911"/>
                </a:lnTo>
                <a:lnTo>
                  <a:pt x="61965" y="19730"/>
                </a:lnTo>
                <a:lnTo>
                  <a:pt x="61784" y="19609"/>
                </a:lnTo>
                <a:lnTo>
                  <a:pt x="61543" y="19489"/>
                </a:lnTo>
                <a:lnTo>
                  <a:pt x="61362" y="19428"/>
                </a:lnTo>
                <a:close/>
                <a:moveTo>
                  <a:pt x="66671" y="19428"/>
                </a:moveTo>
                <a:lnTo>
                  <a:pt x="66490" y="19489"/>
                </a:lnTo>
                <a:lnTo>
                  <a:pt x="66249" y="19609"/>
                </a:lnTo>
                <a:lnTo>
                  <a:pt x="66068" y="19730"/>
                </a:lnTo>
                <a:lnTo>
                  <a:pt x="65947" y="19911"/>
                </a:lnTo>
                <a:lnTo>
                  <a:pt x="65827" y="20152"/>
                </a:lnTo>
                <a:lnTo>
                  <a:pt x="65766" y="20333"/>
                </a:lnTo>
                <a:lnTo>
                  <a:pt x="65766" y="20575"/>
                </a:lnTo>
                <a:lnTo>
                  <a:pt x="65766" y="20816"/>
                </a:lnTo>
                <a:lnTo>
                  <a:pt x="65827" y="20997"/>
                </a:lnTo>
                <a:lnTo>
                  <a:pt x="65947" y="21238"/>
                </a:lnTo>
                <a:lnTo>
                  <a:pt x="66068" y="21419"/>
                </a:lnTo>
                <a:lnTo>
                  <a:pt x="66249" y="21540"/>
                </a:lnTo>
                <a:lnTo>
                  <a:pt x="66490" y="21661"/>
                </a:lnTo>
                <a:lnTo>
                  <a:pt x="66671" y="21721"/>
                </a:lnTo>
                <a:lnTo>
                  <a:pt x="67154" y="21721"/>
                </a:lnTo>
                <a:lnTo>
                  <a:pt x="67335" y="21661"/>
                </a:lnTo>
                <a:lnTo>
                  <a:pt x="67576" y="21540"/>
                </a:lnTo>
                <a:lnTo>
                  <a:pt x="67757" y="21419"/>
                </a:lnTo>
                <a:lnTo>
                  <a:pt x="67878" y="21238"/>
                </a:lnTo>
                <a:lnTo>
                  <a:pt x="67999" y="20997"/>
                </a:lnTo>
                <a:lnTo>
                  <a:pt x="68059" y="20816"/>
                </a:lnTo>
                <a:lnTo>
                  <a:pt x="68059" y="20575"/>
                </a:lnTo>
                <a:lnTo>
                  <a:pt x="68059" y="20333"/>
                </a:lnTo>
                <a:lnTo>
                  <a:pt x="67999" y="20152"/>
                </a:lnTo>
                <a:lnTo>
                  <a:pt x="67878" y="19911"/>
                </a:lnTo>
                <a:lnTo>
                  <a:pt x="67757" y="19730"/>
                </a:lnTo>
                <a:lnTo>
                  <a:pt x="67576" y="19609"/>
                </a:lnTo>
                <a:lnTo>
                  <a:pt x="67335" y="19489"/>
                </a:lnTo>
                <a:lnTo>
                  <a:pt x="67154" y="19428"/>
                </a:lnTo>
                <a:close/>
                <a:moveTo>
                  <a:pt x="5853" y="22324"/>
                </a:moveTo>
                <a:lnTo>
                  <a:pt x="5672" y="22385"/>
                </a:lnTo>
                <a:lnTo>
                  <a:pt x="5431" y="22505"/>
                </a:lnTo>
                <a:lnTo>
                  <a:pt x="5250" y="22626"/>
                </a:lnTo>
                <a:lnTo>
                  <a:pt x="5129" y="22807"/>
                </a:lnTo>
                <a:lnTo>
                  <a:pt x="5008" y="23048"/>
                </a:lnTo>
                <a:lnTo>
                  <a:pt x="4948" y="23229"/>
                </a:lnTo>
                <a:lnTo>
                  <a:pt x="4948" y="23471"/>
                </a:lnTo>
                <a:lnTo>
                  <a:pt x="4948" y="23712"/>
                </a:lnTo>
                <a:lnTo>
                  <a:pt x="5008" y="23893"/>
                </a:lnTo>
                <a:lnTo>
                  <a:pt x="5129" y="24135"/>
                </a:lnTo>
                <a:lnTo>
                  <a:pt x="5250" y="24316"/>
                </a:lnTo>
                <a:lnTo>
                  <a:pt x="5431" y="24436"/>
                </a:lnTo>
                <a:lnTo>
                  <a:pt x="5672" y="24557"/>
                </a:lnTo>
                <a:lnTo>
                  <a:pt x="5853" y="24617"/>
                </a:lnTo>
                <a:lnTo>
                  <a:pt x="6336" y="24617"/>
                </a:lnTo>
                <a:lnTo>
                  <a:pt x="6517" y="24557"/>
                </a:lnTo>
                <a:lnTo>
                  <a:pt x="6758" y="24436"/>
                </a:lnTo>
                <a:lnTo>
                  <a:pt x="6939" y="24316"/>
                </a:lnTo>
                <a:lnTo>
                  <a:pt x="7060" y="24135"/>
                </a:lnTo>
                <a:lnTo>
                  <a:pt x="7180" y="23893"/>
                </a:lnTo>
                <a:lnTo>
                  <a:pt x="7241" y="23712"/>
                </a:lnTo>
                <a:lnTo>
                  <a:pt x="7241" y="23471"/>
                </a:lnTo>
                <a:lnTo>
                  <a:pt x="7241" y="23229"/>
                </a:lnTo>
                <a:lnTo>
                  <a:pt x="7180" y="23048"/>
                </a:lnTo>
                <a:lnTo>
                  <a:pt x="7060" y="22807"/>
                </a:lnTo>
                <a:lnTo>
                  <a:pt x="6939" y="22626"/>
                </a:lnTo>
                <a:lnTo>
                  <a:pt x="6758" y="22505"/>
                </a:lnTo>
                <a:lnTo>
                  <a:pt x="6517" y="22385"/>
                </a:lnTo>
                <a:lnTo>
                  <a:pt x="6336" y="22324"/>
                </a:lnTo>
                <a:close/>
                <a:moveTo>
                  <a:pt x="11645" y="22324"/>
                </a:moveTo>
                <a:lnTo>
                  <a:pt x="11464" y="22385"/>
                </a:lnTo>
                <a:lnTo>
                  <a:pt x="11223" y="22505"/>
                </a:lnTo>
                <a:lnTo>
                  <a:pt x="11042" y="22626"/>
                </a:lnTo>
                <a:lnTo>
                  <a:pt x="10921" y="22807"/>
                </a:lnTo>
                <a:lnTo>
                  <a:pt x="10800" y="23048"/>
                </a:lnTo>
                <a:lnTo>
                  <a:pt x="10740" y="23229"/>
                </a:lnTo>
                <a:lnTo>
                  <a:pt x="10740" y="23471"/>
                </a:lnTo>
                <a:lnTo>
                  <a:pt x="10740" y="23712"/>
                </a:lnTo>
                <a:lnTo>
                  <a:pt x="10800" y="23893"/>
                </a:lnTo>
                <a:lnTo>
                  <a:pt x="10921" y="24135"/>
                </a:lnTo>
                <a:lnTo>
                  <a:pt x="11042" y="24316"/>
                </a:lnTo>
                <a:lnTo>
                  <a:pt x="11223" y="24436"/>
                </a:lnTo>
                <a:lnTo>
                  <a:pt x="11464" y="24557"/>
                </a:lnTo>
                <a:lnTo>
                  <a:pt x="11645" y="24617"/>
                </a:lnTo>
                <a:lnTo>
                  <a:pt x="12128" y="24617"/>
                </a:lnTo>
                <a:lnTo>
                  <a:pt x="12309" y="24557"/>
                </a:lnTo>
                <a:lnTo>
                  <a:pt x="12550" y="24436"/>
                </a:lnTo>
                <a:lnTo>
                  <a:pt x="12731" y="24316"/>
                </a:lnTo>
                <a:lnTo>
                  <a:pt x="12852" y="24135"/>
                </a:lnTo>
                <a:lnTo>
                  <a:pt x="12973" y="23893"/>
                </a:lnTo>
                <a:lnTo>
                  <a:pt x="13033" y="23712"/>
                </a:lnTo>
                <a:lnTo>
                  <a:pt x="13033" y="23471"/>
                </a:lnTo>
                <a:lnTo>
                  <a:pt x="13033" y="23229"/>
                </a:lnTo>
                <a:lnTo>
                  <a:pt x="12973" y="23048"/>
                </a:lnTo>
                <a:lnTo>
                  <a:pt x="12852" y="22807"/>
                </a:lnTo>
                <a:lnTo>
                  <a:pt x="12731" y="22626"/>
                </a:lnTo>
                <a:lnTo>
                  <a:pt x="12550" y="22505"/>
                </a:lnTo>
                <a:lnTo>
                  <a:pt x="12309" y="22385"/>
                </a:lnTo>
                <a:lnTo>
                  <a:pt x="12128" y="22324"/>
                </a:lnTo>
                <a:close/>
                <a:moveTo>
                  <a:pt x="17437" y="22324"/>
                </a:moveTo>
                <a:lnTo>
                  <a:pt x="17256" y="22385"/>
                </a:lnTo>
                <a:lnTo>
                  <a:pt x="17015" y="22505"/>
                </a:lnTo>
                <a:lnTo>
                  <a:pt x="16834" y="22626"/>
                </a:lnTo>
                <a:lnTo>
                  <a:pt x="16713" y="22807"/>
                </a:lnTo>
                <a:lnTo>
                  <a:pt x="16593" y="23048"/>
                </a:lnTo>
                <a:lnTo>
                  <a:pt x="16532" y="23229"/>
                </a:lnTo>
                <a:lnTo>
                  <a:pt x="16532" y="23471"/>
                </a:lnTo>
                <a:lnTo>
                  <a:pt x="16532" y="23712"/>
                </a:lnTo>
                <a:lnTo>
                  <a:pt x="16593" y="23893"/>
                </a:lnTo>
                <a:lnTo>
                  <a:pt x="16713" y="24135"/>
                </a:lnTo>
                <a:lnTo>
                  <a:pt x="16834" y="24316"/>
                </a:lnTo>
                <a:lnTo>
                  <a:pt x="17015" y="24436"/>
                </a:lnTo>
                <a:lnTo>
                  <a:pt x="17256" y="24557"/>
                </a:lnTo>
                <a:lnTo>
                  <a:pt x="17437" y="24617"/>
                </a:lnTo>
                <a:lnTo>
                  <a:pt x="17920" y="24617"/>
                </a:lnTo>
                <a:lnTo>
                  <a:pt x="18101" y="24557"/>
                </a:lnTo>
                <a:lnTo>
                  <a:pt x="18342" y="24436"/>
                </a:lnTo>
                <a:lnTo>
                  <a:pt x="18523" y="24316"/>
                </a:lnTo>
                <a:lnTo>
                  <a:pt x="18644" y="24135"/>
                </a:lnTo>
                <a:lnTo>
                  <a:pt x="18765" y="23893"/>
                </a:lnTo>
                <a:lnTo>
                  <a:pt x="18825" y="23712"/>
                </a:lnTo>
                <a:lnTo>
                  <a:pt x="18825" y="23471"/>
                </a:lnTo>
                <a:lnTo>
                  <a:pt x="18825" y="23229"/>
                </a:lnTo>
                <a:lnTo>
                  <a:pt x="18765" y="23048"/>
                </a:lnTo>
                <a:lnTo>
                  <a:pt x="18644" y="22807"/>
                </a:lnTo>
                <a:lnTo>
                  <a:pt x="18523" y="22626"/>
                </a:lnTo>
                <a:lnTo>
                  <a:pt x="18342" y="22505"/>
                </a:lnTo>
                <a:lnTo>
                  <a:pt x="18101" y="22385"/>
                </a:lnTo>
                <a:lnTo>
                  <a:pt x="17920" y="22324"/>
                </a:lnTo>
                <a:close/>
                <a:moveTo>
                  <a:pt x="23230" y="22324"/>
                </a:moveTo>
                <a:lnTo>
                  <a:pt x="23049" y="22385"/>
                </a:lnTo>
                <a:lnTo>
                  <a:pt x="22807" y="22505"/>
                </a:lnTo>
                <a:lnTo>
                  <a:pt x="22626" y="22626"/>
                </a:lnTo>
                <a:lnTo>
                  <a:pt x="22506" y="22807"/>
                </a:lnTo>
                <a:lnTo>
                  <a:pt x="22385" y="23048"/>
                </a:lnTo>
                <a:lnTo>
                  <a:pt x="22325" y="23229"/>
                </a:lnTo>
                <a:lnTo>
                  <a:pt x="22325" y="23471"/>
                </a:lnTo>
                <a:lnTo>
                  <a:pt x="22325" y="23712"/>
                </a:lnTo>
                <a:lnTo>
                  <a:pt x="22385" y="23893"/>
                </a:lnTo>
                <a:lnTo>
                  <a:pt x="22506" y="24135"/>
                </a:lnTo>
                <a:lnTo>
                  <a:pt x="22626" y="24316"/>
                </a:lnTo>
                <a:lnTo>
                  <a:pt x="22807" y="24436"/>
                </a:lnTo>
                <a:lnTo>
                  <a:pt x="23049" y="24557"/>
                </a:lnTo>
                <a:lnTo>
                  <a:pt x="23230" y="24617"/>
                </a:lnTo>
                <a:lnTo>
                  <a:pt x="23712" y="24617"/>
                </a:lnTo>
                <a:lnTo>
                  <a:pt x="23893" y="24557"/>
                </a:lnTo>
                <a:lnTo>
                  <a:pt x="24135" y="24436"/>
                </a:lnTo>
                <a:lnTo>
                  <a:pt x="24316" y="24316"/>
                </a:lnTo>
                <a:lnTo>
                  <a:pt x="24436" y="24135"/>
                </a:lnTo>
                <a:lnTo>
                  <a:pt x="24557" y="23893"/>
                </a:lnTo>
                <a:lnTo>
                  <a:pt x="24617" y="23712"/>
                </a:lnTo>
                <a:lnTo>
                  <a:pt x="24617" y="23471"/>
                </a:lnTo>
                <a:lnTo>
                  <a:pt x="24617" y="23229"/>
                </a:lnTo>
                <a:lnTo>
                  <a:pt x="24557" y="23048"/>
                </a:lnTo>
                <a:lnTo>
                  <a:pt x="24436" y="22807"/>
                </a:lnTo>
                <a:lnTo>
                  <a:pt x="24316" y="22626"/>
                </a:lnTo>
                <a:lnTo>
                  <a:pt x="24135" y="22505"/>
                </a:lnTo>
                <a:lnTo>
                  <a:pt x="23893" y="22385"/>
                </a:lnTo>
                <a:lnTo>
                  <a:pt x="23712" y="22324"/>
                </a:lnTo>
                <a:close/>
                <a:moveTo>
                  <a:pt x="29022" y="22324"/>
                </a:moveTo>
                <a:lnTo>
                  <a:pt x="28841" y="22385"/>
                </a:lnTo>
                <a:lnTo>
                  <a:pt x="28599" y="22505"/>
                </a:lnTo>
                <a:lnTo>
                  <a:pt x="28418" y="22626"/>
                </a:lnTo>
                <a:lnTo>
                  <a:pt x="28298" y="22807"/>
                </a:lnTo>
                <a:lnTo>
                  <a:pt x="28177" y="23048"/>
                </a:lnTo>
                <a:lnTo>
                  <a:pt x="28117" y="23229"/>
                </a:lnTo>
                <a:lnTo>
                  <a:pt x="28117" y="23471"/>
                </a:lnTo>
                <a:lnTo>
                  <a:pt x="28117" y="23712"/>
                </a:lnTo>
                <a:lnTo>
                  <a:pt x="28177" y="23893"/>
                </a:lnTo>
                <a:lnTo>
                  <a:pt x="28298" y="24135"/>
                </a:lnTo>
                <a:lnTo>
                  <a:pt x="28418" y="24316"/>
                </a:lnTo>
                <a:lnTo>
                  <a:pt x="28599" y="24436"/>
                </a:lnTo>
                <a:lnTo>
                  <a:pt x="28841" y="24557"/>
                </a:lnTo>
                <a:lnTo>
                  <a:pt x="29022" y="24617"/>
                </a:lnTo>
                <a:lnTo>
                  <a:pt x="29505" y="24617"/>
                </a:lnTo>
                <a:lnTo>
                  <a:pt x="29686" y="24557"/>
                </a:lnTo>
                <a:lnTo>
                  <a:pt x="29927" y="24436"/>
                </a:lnTo>
                <a:lnTo>
                  <a:pt x="30108" y="24316"/>
                </a:lnTo>
                <a:lnTo>
                  <a:pt x="30229" y="24135"/>
                </a:lnTo>
                <a:lnTo>
                  <a:pt x="30349" y="23893"/>
                </a:lnTo>
                <a:lnTo>
                  <a:pt x="30410" y="23712"/>
                </a:lnTo>
                <a:lnTo>
                  <a:pt x="30410" y="23471"/>
                </a:lnTo>
                <a:lnTo>
                  <a:pt x="30410" y="23229"/>
                </a:lnTo>
                <a:lnTo>
                  <a:pt x="30349" y="23048"/>
                </a:lnTo>
                <a:lnTo>
                  <a:pt x="30229" y="22807"/>
                </a:lnTo>
                <a:lnTo>
                  <a:pt x="30108" y="22626"/>
                </a:lnTo>
                <a:lnTo>
                  <a:pt x="29927" y="22505"/>
                </a:lnTo>
                <a:lnTo>
                  <a:pt x="29686" y="22385"/>
                </a:lnTo>
                <a:lnTo>
                  <a:pt x="29505" y="22324"/>
                </a:lnTo>
                <a:close/>
                <a:moveTo>
                  <a:pt x="34814" y="22324"/>
                </a:moveTo>
                <a:lnTo>
                  <a:pt x="34633" y="22385"/>
                </a:lnTo>
                <a:lnTo>
                  <a:pt x="34392" y="22505"/>
                </a:lnTo>
                <a:lnTo>
                  <a:pt x="34211" y="22626"/>
                </a:lnTo>
                <a:lnTo>
                  <a:pt x="34090" y="22807"/>
                </a:lnTo>
                <a:lnTo>
                  <a:pt x="33969" y="23048"/>
                </a:lnTo>
                <a:lnTo>
                  <a:pt x="33909" y="23229"/>
                </a:lnTo>
                <a:lnTo>
                  <a:pt x="33909" y="23471"/>
                </a:lnTo>
                <a:lnTo>
                  <a:pt x="33909" y="23712"/>
                </a:lnTo>
                <a:lnTo>
                  <a:pt x="33969" y="23893"/>
                </a:lnTo>
                <a:lnTo>
                  <a:pt x="34090" y="24135"/>
                </a:lnTo>
                <a:lnTo>
                  <a:pt x="34211" y="24316"/>
                </a:lnTo>
                <a:lnTo>
                  <a:pt x="34392" y="24436"/>
                </a:lnTo>
                <a:lnTo>
                  <a:pt x="34633" y="24557"/>
                </a:lnTo>
                <a:lnTo>
                  <a:pt x="34814" y="24617"/>
                </a:lnTo>
                <a:lnTo>
                  <a:pt x="35297" y="24617"/>
                </a:lnTo>
                <a:lnTo>
                  <a:pt x="35478" y="24557"/>
                </a:lnTo>
                <a:lnTo>
                  <a:pt x="35719" y="24436"/>
                </a:lnTo>
                <a:lnTo>
                  <a:pt x="35900" y="24316"/>
                </a:lnTo>
                <a:lnTo>
                  <a:pt x="36021" y="24135"/>
                </a:lnTo>
                <a:lnTo>
                  <a:pt x="36141" y="23893"/>
                </a:lnTo>
                <a:lnTo>
                  <a:pt x="36202" y="23712"/>
                </a:lnTo>
                <a:lnTo>
                  <a:pt x="36202" y="23471"/>
                </a:lnTo>
                <a:lnTo>
                  <a:pt x="36202" y="23229"/>
                </a:lnTo>
                <a:lnTo>
                  <a:pt x="36141" y="23048"/>
                </a:lnTo>
                <a:lnTo>
                  <a:pt x="36021" y="22807"/>
                </a:lnTo>
                <a:lnTo>
                  <a:pt x="35900" y="22626"/>
                </a:lnTo>
                <a:lnTo>
                  <a:pt x="35719" y="22505"/>
                </a:lnTo>
                <a:lnTo>
                  <a:pt x="35478" y="22385"/>
                </a:lnTo>
                <a:lnTo>
                  <a:pt x="35297" y="22324"/>
                </a:lnTo>
                <a:close/>
                <a:moveTo>
                  <a:pt x="40606" y="22324"/>
                </a:moveTo>
                <a:lnTo>
                  <a:pt x="40425" y="22385"/>
                </a:lnTo>
                <a:lnTo>
                  <a:pt x="40184" y="22505"/>
                </a:lnTo>
                <a:lnTo>
                  <a:pt x="40003" y="22626"/>
                </a:lnTo>
                <a:lnTo>
                  <a:pt x="39882" y="22807"/>
                </a:lnTo>
                <a:lnTo>
                  <a:pt x="39762" y="23048"/>
                </a:lnTo>
                <a:lnTo>
                  <a:pt x="39701" y="23229"/>
                </a:lnTo>
                <a:lnTo>
                  <a:pt x="39701" y="23471"/>
                </a:lnTo>
                <a:lnTo>
                  <a:pt x="39701" y="23712"/>
                </a:lnTo>
                <a:lnTo>
                  <a:pt x="39762" y="23893"/>
                </a:lnTo>
                <a:lnTo>
                  <a:pt x="39882" y="24135"/>
                </a:lnTo>
                <a:lnTo>
                  <a:pt x="40003" y="24316"/>
                </a:lnTo>
                <a:lnTo>
                  <a:pt x="40184" y="24436"/>
                </a:lnTo>
                <a:lnTo>
                  <a:pt x="40425" y="24557"/>
                </a:lnTo>
                <a:lnTo>
                  <a:pt x="40606" y="24617"/>
                </a:lnTo>
                <a:lnTo>
                  <a:pt x="41089" y="24617"/>
                </a:lnTo>
                <a:lnTo>
                  <a:pt x="41270" y="24557"/>
                </a:lnTo>
                <a:lnTo>
                  <a:pt x="41511" y="24436"/>
                </a:lnTo>
                <a:lnTo>
                  <a:pt x="41692" y="24316"/>
                </a:lnTo>
                <a:lnTo>
                  <a:pt x="41813" y="24135"/>
                </a:lnTo>
                <a:lnTo>
                  <a:pt x="41934" y="23893"/>
                </a:lnTo>
                <a:lnTo>
                  <a:pt x="41994" y="23712"/>
                </a:lnTo>
                <a:lnTo>
                  <a:pt x="41994" y="23471"/>
                </a:lnTo>
                <a:lnTo>
                  <a:pt x="41994" y="23229"/>
                </a:lnTo>
                <a:lnTo>
                  <a:pt x="41934" y="23048"/>
                </a:lnTo>
                <a:lnTo>
                  <a:pt x="41813" y="22807"/>
                </a:lnTo>
                <a:lnTo>
                  <a:pt x="41692" y="22626"/>
                </a:lnTo>
                <a:lnTo>
                  <a:pt x="41511" y="22505"/>
                </a:lnTo>
                <a:lnTo>
                  <a:pt x="41270" y="22385"/>
                </a:lnTo>
                <a:lnTo>
                  <a:pt x="41089" y="22324"/>
                </a:lnTo>
                <a:close/>
                <a:moveTo>
                  <a:pt x="46399" y="22324"/>
                </a:moveTo>
                <a:lnTo>
                  <a:pt x="46218" y="22385"/>
                </a:lnTo>
                <a:lnTo>
                  <a:pt x="45976" y="22505"/>
                </a:lnTo>
                <a:lnTo>
                  <a:pt x="45795" y="22626"/>
                </a:lnTo>
                <a:lnTo>
                  <a:pt x="45674" y="22807"/>
                </a:lnTo>
                <a:lnTo>
                  <a:pt x="45554" y="23048"/>
                </a:lnTo>
                <a:lnTo>
                  <a:pt x="45493" y="23229"/>
                </a:lnTo>
                <a:lnTo>
                  <a:pt x="45493" y="23471"/>
                </a:lnTo>
                <a:lnTo>
                  <a:pt x="45493" y="23712"/>
                </a:lnTo>
                <a:lnTo>
                  <a:pt x="45554" y="23893"/>
                </a:lnTo>
                <a:lnTo>
                  <a:pt x="45674" y="24135"/>
                </a:lnTo>
                <a:lnTo>
                  <a:pt x="45795" y="24316"/>
                </a:lnTo>
                <a:lnTo>
                  <a:pt x="45976" y="24436"/>
                </a:lnTo>
                <a:lnTo>
                  <a:pt x="46218" y="24557"/>
                </a:lnTo>
                <a:lnTo>
                  <a:pt x="46399" y="24617"/>
                </a:lnTo>
                <a:lnTo>
                  <a:pt x="46881" y="24617"/>
                </a:lnTo>
                <a:lnTo>
                  <a:pt x="47062" y="24557"/>
                </a:lnTo>
                <a:lnTo>
                  <a:pt x="47304" y="24436"/>
                </a:lnTo>
                <a:lnTo>
                  <a:pt x="47485" y="24316"/>
                </a:lnTo>
                <a:lnTo>
                  <a:pt x="47605" y="24135"/>
                </a:lnTo>
                <a:lnTo>
                  <a:pt x="47726" y="23893"/>
                </a:lnTo>
                <a:lnTo>
                  <a:pt x="47786" y="23712"/>
                </a:lnTo>
                <a:lnTo>
                  <a:pt x="47786" y="23471"/>
                </a:lnTo>
                <a:lnTo>
                  <a:pt x="47786" y="23229"/>
                </a:lnTo>
                <a:lnTo>
                  <a:pt x="47726" y="23048"/>
                </a:lnTo>
                <a:lnTo>
                  <a:pt x="47605" y="22807"/>
                </a:lnTo>
                <a:lnTo>
                  <a:pt x="47485" y="22626"/>
                </a:lnTo>
                <a:lnTo>
                  <a:pt x="47304" y="22505"/>
                </a:lnTo>
                <a:lnTo>
                  <a:pt x="47062" y="22385"/>
                </a:lnTo>
                <a:lnTo>
                  <a:pt x="46881" y="22324"/>
                </a:lnTo>
                <a:close/>
                <a:moveTo>
                  <a:pt x="52191" y="22324"/>
                </a:moveTo>
                <a:lnTo>
                  <a:pt x="52010" y="22385"/>
                </a:lnTo>
                <a:lnTo>
                  <a:pt x="51768" y="22505"/>
                </a:lnTo>
                <a:lnTo>
                  <a:pt x="51587" y="22626"/>
                </a:lnTo>
                <a:lnTo>
                  <a:pt x="51467" y="22807"/>
                </a:lnTo>
                <a:lnTo>
                  <a:pt x="51346" y="23048"/>
                </a:lnTo>
                <a:lnTo>
                  <a:pt x="51286" y="23229"/>
                </a:lnTo>
                <a:lnTo>
                  <a:pt x="51286" y="23471"/>
                </a:lnTo>
                <a:lnTo>
                  <a:pt x="51286" y="23712"/>
                </a:lnTo>
                <a:lnTo>
                  <a:pt x="51346" y="23893"/>
                </a:lnTo>
                <a:lnTo>
                  <a:pt x="51467" y="24135"/>
                </a:lnTo>
                <a:lnTo>
                  <a:pt x="51587" y="24316"/>
                </a:lnTo>
                <a:lnTo>
                  <a:pt x="51768" y="24436"/>
                </a:lnTo>
                <a:lnTo>
                  <a:pt x="52010" y="24557"/>
                </a:lnTo>
                <a:lnTo>
                  <a:pt x="52191" y="24617"/>
                </a:lnTo>
                <a:lnTo>
                  <a:pt x="52673" y="24617"/>
                </a:lnTo>
                <a:lnTo>
                  <a:pt x="52854" y="24557"/>
                </a:lnTo>
                <a:lnTo>
                  <a:pt x="53096" y="24436"/>
                </a:lnTo>
                <a:lnTo>
                  <a:pt x="53277" y="24316"/>
                </a:lnTo>
                <a:lnTo>
                  <a:pt x="53397" y="24135"/>
                </a:lnTo>
                <a:lnTo>
                  <a:pt x="53518" y="23893"/>
                </a:lnTo>
                <a:lnTo>
                  <a:pt x="53578" y="23712"/>
                </a:lnTo>
                <a:lnTo>
                  <a:pt x="53578" y="23471"/>
                </a:lnTo>
                <a:lnTo>
                  <a:pt x="53578" y="23229"/>
                </a:lnTo>
                <a:lnTo>
                  <a:pt x="53518" y="23048"/>
                </a:lnTo>
                <a:lnTo>
                  <a:pt x="53397" y="22807"/>
                </a:lnTo>
                <a:lnTo>
                  <a:pt x="53277" y="22626"/>
                </a:lnTo>
                <a:lnTo>
                  <a:pt x="53096" y="22505"/>
                </a:lnTo>
                <a:lnTo>
                  <a:pt x="52854" y="22385"/>
                </a:lnTo>
                <a:lnTo>
                  <a:pt x="52673" y="22324"/>
                </a:lnTo>
                <a:close/>
                <a:moveTo>
                  <a:pt x="57983" y="22324"/>
                </a:moveTo>
                <a:lnTo>
                  <a:pt x="57802" y="22385"/>
                </a:lnTo>
                <a:lnTo>
                  <a:pt x="57561" y="22505"/>
                </a:lnTo>
                <a:lnTo>
                  <a:pt x="57380" y="22626"/>
                </a:lnTo>
                <a:lnTo>
                  <a:pt x="57259" y="22807"/>
                </a:lnTo>
                <a:lnTo>
                  <a:pt x="57138" y="23048"/>
                </a:lnTo>
                <a:lnTo>
                  <a:pt x="57078" y="23229"/>
                </a:lnTo>
                <a:lnTo>
                  <a:pt x="57078" y="23471"/>
                </a:lnTo>
                <a:lnTo>
                  <a:pt x="57078" y="23712"/>
                </a:lnTo>
                <a:lnTo>
                  <a:pt x="57138" y="23893"/>
                </a:lnTo>
                <a:lnTo>
                  <a:pt x="57259" y="24135"/>
                </a:lnTo>
                <a:lnTo>
                  <a:pt x="57380" y="24316"/>
                </a:lnTo>
                <a:lnTo>
                  <a:pt x="57561" y="24436"/>
                </a:lnTo>
                <a:lnTo>
                  <a:pt x="57802" y="24557"/>
                </a:lnTo>
                <a:lnTo>
                  <a:pt x="57983" y="24617"/>
                </a:lnTo>
                <a:lnTo>
                  <a:pt x="58466" y="24617"/>
                </a:lnTo>
                <a:lnTo>
                  <a:pt x="58647" y="24557"/>
                </a:lnTo>
                <a:lnTo>
                  <a:pt x="58888" y="24436"/>
                </a:lnTo>
                <a:lnTo>
                  <a:pt x="59069" y="24316"/>
                </a:lnTo>
                <a:lnTo>
                  <a:pt x="59190" y="24135"/>
                </a:lnTo>
                <a:lnTo>
                  <a:pt x="59310" y="23893"/>
                </a:lnTo>
                <a:lnTo>
                  <a:pt x="59371" y="23712"/>
                </a:lnTo>
                <a:lnTo>
                  <a:pt x="59371" y="23471"/>
                </a:lnTo>
                <a:lnTo>
                  <a:pt x="59371" y="23229"/>
                </a:lnTo>
                <a:lnTo>
                  <a:pt x="59310" y="23048"/>
                </a:lnTo>
                <a:lnTo>
                  <a:pt x="59190" y="22807"/>
                </a:lnTo>
                <a:lnTo>
                  <a:pt x="59069" y="22626"/>
                </a:lnTo>
                <a:lnTo>
                  <a:pt x="58888" y="22505"/>
                </a:lnTo>
                <a:lnTo>
                  <a:pt x="58647" y="22385"/>
                </a:lnTo>
                <a:lnTo>
                  <a:pt x="58466" y="22324"/>
                </a:lnTo>
                <a:close/>
                <a:moveTo>
                  <a:pt x="63775" y="22324"/>
                </a:moveTo>
                <a:lnTo>
                  <a:pt x="63594" y="22385"/>
                </a:lnTo>
                <a:lnTo>
                  <a:pt x="63353" y="22505"/>
                </a:lnTo>
                <a:lnTo>
                  <a:pt x="63172" y="22626"/>
                </a:lnTo>
                <a:lnTo>
                  <a:pt x="63051" y="22807"/>
                </a:lnTo>
                <a:lnTo>
                  <a:pt x="62931" y="23048"/>
                </a:lnTo>
                <a:lnTo>
                  <a:pt x="62870" y="23229"/>
                </a:lnTo>
                <a:lnTo>
                  <a:pt x="62870" y="23471"/>
                </a:lnTo>
                <a:lnTo>
                  <a:pt x="62870" y="23712"/>
                </a:lnTo>
                <a:lnTo>
                  <a:pt x="62931" y="23893"/>
                </a:lnTo>
                <a:lnTo>
                  <a:pt x="63051" y="24135"/>
                </a:lnTo>
                <a:lnTo>
                  <a:pt x="63172" y="24316"/>
                </a:lnTo>
                <a:lnTo>
                  <a:pt x="63353" y="24436"/>
                </a:lnTo>
                <a:lnTo>
                  <a:pt x="63594" y="24557"/>
                </a:lnTo>
                <a:lnTo>
                  <a:pt x="63775" y="24617"/>
                </a:lnTo>
                <a:lnTo>
                  <a:pt x="64258" y="24617"/>
                </a:lnTo>
                <a:lnTo>
                  <a:pt x="64439" y="24557"/>
                </a:lnTo>
                <a:lnTo>
                  <a:pt x="64680" y="24436"/>
                </a:lnTo>
                <a:lnTo>
                  <a:pt x="64861" y="24316"/>
                </a:lnTo>
                <a:lnTo>
                  <a:pt x="64982" y="24135"/>
                </a:lnTo>
                <a:lnTo>
                  <a:pt x="65103" y="23893"/>
                </a:lnTo>
                <a:lnTo>
                  <a:pt x="65163" y="23712"/>
                </a:lnTo>
                <a:lnTo>
                  <a:pt x="65163" y="23471"/>
                </a:lnTo>
                <a:lnTo>
                  <a:pt x="65163" y="23229"/>
                </a:lnTo>
                <a:lnTo>
                  <a:pt x="65103" y="23048"/>
                </a:lnTo>
                <a:lnTo>
                  <a:pt x="64982" y="22807"/>
                </a:lnTo>
                <a:lnTo>
                  <a:pt x="64861" y="22626"/>
                </a:lnTo>
                <a:lnTo>
                  <a:pt x="64680" y="22505"/>
                </a:lnTo>
                <a:lnTo>
                  <a:pt x="64439" y="22385"/>
                </a:lnTo>
                <a:lnTo>
                  <a:pt x="64258" y="22324"/>
                </a:lnTo>
                <a:close/>
                <a:moveTo>
                  <a:pt x="69567" y="22324"/>
                </a:moveTo>
                <a:lnTo>
                  <a:pt x="69386" y="22385"/>
                </a:lnTo>
                <a:lnTo>
                  <a:pt x="69145" y="22505"/>
                </a:lnTo>
                <a:lnTo>
                  <a:pt x="68964" y="22626"/>
                </a:lnTo>
                <a:lnTo>
                  <a:pt x="68843" y="22807"/>
                </a:lnTo>
                <a:lnTo>
                  <a:pt x="68723" y="23048"/>
                </a:lnTo>
                <a:lnTo>
                  <a:pt x="68662" y="23229"/>
                </a:lnTo>
                <a:lnTo>
                  <a:pt x="68662" y="23471"/>
                </a:lnTo>
                <a:lnTo>
                  <a:pt x="68662" y="23712"/>
                </a:lnTo>
                <a:lnTo>
                  <a:pt x="68723" y="23893"/>
                </a:lnTo>
                <a:lnTo>
                  <a:pt x="68843" y="24135"/>
                </a:lnTo>
                <a:lnTo>
                  <a:pt x="68964" y="24316"/>
                </a:lnTo>
                <a:lnTo>
                  <a:pt x="69145" y="24436"/>
                </a:lnTo>
                <a:lnTo>
                  <a:pt x="69386" y="24557"/>
                </a:lnTo>
                <a:lnTo>
                  <a:pt x="69567" y="24617"/>
                </a:lnTo>
                <a:lnTo>
                  <a:pt x="70050" y="24617"/>
                </a:lnTo>
                <a:lnTo>
                  <a:pt x="70231" y="24557"/>
                </a:lnTo>
                <a:lnTo>
                  <a:pt x="70472" y="24436"/>
                </a:lnTo>
                <a:lnTo>
                  <a:pt x="70653" y="24316"/>
                </a:lnTo>
                <a:lnTo>
                  <a:pt x="70774" y="24135"/>
                </a:lnTo>
                <a:lnTo>
                  <a:pt x="70895" y="23893"/>
                </a:lnTo>
                <a:lnTo>
                  <a:pt x="70955" y="23712"/>
                </a:lnTo>
                <a:lnTo>
                  <a:pt x="70955" y="23471"/>
                </a:lnTo>
                <a:lnTo>
                  <a:pt x="70955" y="23229"/>
                </a:lnTo>
                <a:lnTo>
                  <a:pt x="70895" y="23048"/>
                </a:lnTo>
                <a:lnTo>
                  <a:pt x="70774" y="22807"/>
                </a:lnTo>
                <a:lnTo>
                  <a:pt x="70653" y="22626"/>
                </a:lnTo>
                <a:lnTo>
                  <a:pt x="70472" y="22505"/>
                </a:lnTo>
                <a:lnTo>
                  <a:pt x="70231" y="22385"/>
                </a:lnTo>
                <a:lnTo>
                  <a:pt x="70050" y="22324"/>
                </a:lnTo>
                <a:close/>
                <a:moveTo>
                  <a:pt x="2896" y="25221"/>
                </a:moveTo>
                <a:lnTo>
                  <a:pt x="2655" y="25341"/>
                </a:lnTo>
                <a:lnTo>
                  <a:pt x="2414" y="25522"/>
                </a:lnTo>
                <a:lnTo>
                  <a:pt x="2233" y="25703"/>
                </a:lnTo>
                <a:lnTo>
                  <a:pt x="2112" y="26005"/>
                </a:lnTo>
                <a:lnTo>
                  <a:pt x="2052" y="26367"/>
                </a:lnTo>
                <a:lnTo>
                  <a:pt x="2052" y="26608"/>
                </a:lnTo>
                <a:lnTo>
                  <a:pt x="2112" y="26789"/>
                </a:lnTo>
                <a:lnTo>
                  <a:pt x="2233" y="27031"/>
                </a:lnTo>
                <a:lnTo>
                  <a:pt x="2353" y="27212"/>
                </a:lnTo>
                <a:lnTo>
                  <a:pt x="2534" y="27332"/>
                </a:lnTo>
                <a:lnTo>
                  <a:pt x="2776" y="27453"/>
                </a:lnTo>
                <a:lnTo>
                  <a:pt x="2957" y="27513"/>
                </a:lnTo>
                <a:lnTo>
                  <a:pt x="3439" y="27513"/>
                </a:lnTo>
                <a:lnTo>
                  <a:pt x="3620" y="27453"/>
                </a:lnTo>
                <a:lnTo>
                  <a:pt x="3862" y="27332"/>
                </a:lnTo>
                <a:lnTo>
                  <a:pt x="4043" y="27212"/>
                </a:lnTo>
                <a:lnTo>
                  <a:pt x="4164" y="27031"/>
                </a:lnTo>
                <a:lnTo>
                  <a:pt x="4284" y="26789"/>
                </a:lnTo>
                <a:lnTo>
                  <a:pt x="4345" y="26608"/>
                </a:lnTo>
                <a:lnTo>
                  <a:pt x="4345" y="26367"/>
                </a:lnTo>
                <a:lnTo>
                  <a:pt x="4284" y="26005"/>
                </a:lnTo>
                <a:lnTo>
                  <a:pt x="4164" y="25703"/>
                </a:lnTo>
                <a:lnTo>
                  <a:pt x="3982" y="25522"/>
                </a:lnTo>
                <a:lnTo>
                  <a:pt x="3741" y="25341"/>
                </a:lnTo>
                <a:lnTo>
                  <a:pt x="3500" y="25221"/>
                </a:lnTo>
                <a:close/>
                <a:moveTo>
                  <a:pt x="8689" y="25221"/>
                </a:moveTo>
                <a:lnTo>
                  <a:pt x="8447" y="25341"/>
                </a:lnTo>
                <a:lnTo>
                  <a:pt x="8206" y="25522"/>
                </a:lnTo>
                <a:lnTo>
                  <a:pt x="8025" y="25703"/>
                </a:lnTo>
                <a:lnTo>
                  <a:pt x="7904" y="26005"/>
                </a:lnTo>
                <a:lnTo>
                  <a:pt x="7844" y="26367"/>
                </a:lnTo>
                <a:lnTo>
                  <a:pt x="7844" y="26608"/>
                </a:lnTo>
                <a:lnTo>
                  <a:pt x="7904" y="26789"/>
                </a:lnTo>
                <a:lnTo>
                  <a:pt x="8025" y="27031"/>
                </a:lnTo>
                <a:lnTo>
                  <a:pt x="8146" y="27212"/>
                </a:lnTo>
                <a:lnTo>
                  <a:pt x="8327" y="27332"/>
                </a:lnTo>
                <a:lnTo>
                  <a:pt x="8568" y="27453"/>
                </a:lnTo>
                <a:lnTo>
                  <a:pt x="8749" y="27513"/>
                </a:lnTo>
                <a:lnTo>
                  <a:pt x="9232" y="27513"/>
                </a:lnTo>
                <a:lnTo>
                  <a:pt x="9413" y="27453"/>
                </a:lnTo>
                <a:lnTo>
                  <a:pt x="9654" y="27332"/>
                </a:lnTo>
                <a:lnTo>
                  <a:pt x="9835" y="27212"/>
                </a:lnTo>
                <a:lnTo>
                  <a:pt x="9956" y="27031"/>
                </a:lnTo>
                <a:lnTo>
                  <a:pt x="10076" y="26789"/>
                </a:lnTo>
                <a:lnTo>
                  <a:pt x="10137" y="26608"/>
                </a:lnTo>
                <a:lnTo>
                  <a:pt x="10137" y="26367"/>
                </a:lnTo>
                <a:lnTo>
                  <a:pt x="10076" y="26005"/>
                </a:lnTo>
                <a:lnTo>
                  <a:pt x="9956" y="25703"/>
                </a:lnTo>
                <a:lnTo>
                  <a:pt x="9775" y="25522"/>
                </a:lnTo>
                <a:lnTo>
                  <a:pt x="9533" y="25341"/>
                </a:lnTo>
                <a:lnTo>
                  <a:pt x="9292" y="25221"/>
                </a:lnTo>
                <a:close/>
                <a:moveTo>
                  <a:pt x="14481" y="25221"/>
                </a:moveTo>
                <a:lnTo>
                  <a:pt x="14240" y="25341"/>
                </a:lnTo>
                <a:lnTo>
                  <a:pt x="13998" y="25522"/>
                </a:lnTo>
                <a:lnTo>
                  <a:pt x="13817" y="25703"/>
                </a:lnTo>
                <a:lnTo>
                  <a:pt x="13697" y="26005"/>
                </a:lnTo>
                <a:lnTo>
                  <a:pt x="13636" y="26367"/>
                </a:lnTo>
                <a:lnTo>
                  <a:pt x="13636" y="26608"/>
                </a:lnTo>
                <a:lnTo>
                  <a:pt x="13697" y="26789"/>
                </a:lnTo>
                <a:lnTo>
                  <a:pt x="13817" y="27031"/>
                </a:lnTo>
                <a:lnTo>
                  <a:pt x="13938" y="27212"/>
                </a:lnTo>
                <a:lnTo>
                  <a:pt x="14119" y="27332"/>
                </a:lnTo>
                <a:lnTo>
                  <a:pt x="14360" y="27453"/>
                </a:lnTo>
                <a:lnTo>
                  <a:pt x="14541" y="27513"/>
                </a:lnTo>
                <a:lnTo>
                  <a:pt x="15024" y="27513"/>
                </a:lnTo>
                <a:lnTo>
                  <a:pt x="15205" y="27453"/>
                </a:lnTo>
                <a:lnTo>
                  <a:pt x="15446" y="27332"/>
                </a:lnTo>
                <a:lnTo>
                  <a:pt x="15627" y="27212"/>
                </a:lnTo>
                <a:lnTo>
                  <a:pt x="15748" y="27031"/>
                </a:lnTo>
                <a:lnTo>
                  <a:pt x="15869" y="26789"/>
                </a:lnTo>
                <a:lnTo>
                  <a:pt x="15929" y="26608"/>
                </a:lnTo>
                <a:lnTo>
                  <a:pt x="15929" y="26367"/>
                </a:lnTo>
                <a:lnTo>
                  <a:pt x="15869" y="26005"/>
                </a:lnTo>
                <a:lnTo>
                  <a:pt x="15748" y="25703"/>
                </a:lnTo>
                <a:lnTo>
                  <a:pt x="15567" y="25522"/>
                </a:lnTo>
                <a:lnTo>
                  <a:pt x="15326" y="25341"/>
                </a:lnTo>
                <a:lnTo>
                  <a:pt x="15084" y="25221"/>
                </a:lnTo>
                <a:close/>
                <a:moveTo>
                  <a:pt x="20273" y="25221"/>
                </a:moveTo>
                <a:lnTo>
                  <a:pt x="20032" y="25341"/>
                </a:lnTo>
                <a:lnTo>
                  <a:pt x="19790" y="25522"/>
                </a:lnTo>
                <a:lnTo>
                  <a:pt x="19609" y="25703"/>
                </a:lnTo>
                <a:lnTo>
                  <a:pt x="19489" y="26005"/>
                </a:lnTo>
                <a:lnTo>
                  <a:pt x="19428" y="26367"/>
                </a:lnTo>
                <a:lnTo>
                  <a:pt x="19428" y="26608"/>
                </a:lnTo>
                <a:lnTo>
                  <a:pt x="19489" y="26789"/>
                </a:lnTo>
                <a:lnTo>
                  <a:pt x="19609" y="27031"/>
                </a:lnTo>
                <a:lnTo>
                  <a:pt x="19730" y="27212"/>
                </a:lnTo>
                <a:lnTo>
                  <a:pt x="19911" y="27332"/>
                </a:lnTo>
                <a:lnTo>
                  <a:pt x="20152" y="27453"/>
                </a:lnTo>
                <a:lnTo>
                  <a:pt x="20333" y="27513"/>
                </a:lnTo>
                <a:lnTo>
                  <a:pt x="20816" y="27513"/>
                </a:lnTo>
                <a:lnTo>
                  <a:pt x="20997" y="27453"/>
                </a:lnTo>
                <a:lnTo>
                  <a:pt x="21239" y="27332"/>
                </a:lnTo>
                <a:lnTo>
                  <a:pt x="21420" y="27212"/>
                </a:lnTo>
                <a:lnTo>
                  <a:pt x="21540" y="27031"/>
                </a:lnTo>
                <a:lnTo>
                  <a:pt x="21661" y="26789"/>
                </a:lnTo>
                <a:lnTo>
                  <a:pt x="21721" y="26608"/>
                </a:lnTo>
                <a:lnTo>
                  <a:pt x="21721" y="26367"/>
                </a:lnTo>
                <a:lnTo>
                  <a:pt x="21661" y="26005"/>
                </a:lnTo>
                <a:lnTo>
                  <a:pt x="21540" y="25703"/>
                </a:lnTo>
                <a:lnTo>
                  <a:pt x="21359" y="25522"/>
                </a:lnTo>
                <a:lnTo>
                  <a:pt x="21118" y="25341"/>
                </a:lnTo>
                <a:lnTo>
                  <a:pt x="20876" y="25221"/>
                </a:lnTo>
                <a:close/>
                <a:moveTo>
                  <a:pt x="26065" y="25221"/>
                </a:moveTo>
                <a:lnTo>
                  <a:pt x="25824" y="25341"/>
                </a:lnTo>
                <a:lnTo>
                  <a:pt x="25583" y="25522"/>
                </a:lnTo>
                <a:lnTo>
                  <a:pt x="25402" y="25703"/>
                </a:lnTo>
                <a:lnTo>
                  <a:pt x="25281" y="26005"/>
                </a:lnTo>
                <a:lnTo>
                  <a:pt x="25221" y="26367"/>
                </a:lnTo>
                <a:lnTo>
                  <a:pt x="25221" y="26608"/>
                </a:lnTo>
                <a:lnTo>
                  <a:pt x="25281" y="26789"/>
                </a:lnTo>
                <a:lnTo>
                  <a:pt x="25402" y="27031"/>
                </a:lnTo>
                <a:lnTo>
                  <a:pt x="25522" y="27212"/>
                </a:lnTo>
                <a:lnTo>
                  <a:pt x="25703" y="27332"/>
                </a:lnTo>
                <a:lnTo>
                  <a:pt x="25945" y="27453"/>
                </a:lnTo>
                <a:lnTo>
                  <a:pt x="26126" y="27513"/>
                </a:lnTo>
                <a:lnTo>
                  <a:pt x="26608" y="27513"/>
                </a:lnTo>
                <a:lnTo>
                  <a:pt x="26789" y="27453"/>
                </a:lnTo>
                <a:lnTo>
                  <a:pt x="27031" y="27332"/>
                </a:lnTo>
                <a:lnTo>
                  <a:pt x="27212" y="27212"/>
                </a:lnTo>
                <a:lnTo>
                  <a:pt x="27332" y="27031"/>
                </a:lnTo>
                <a:lnTo>
                  <a:pt x="27453" y="26789"/>
                </a:lnTo>
                <a:lnTo>
                  <a:pt x="27513" y="26608"/>
                </a:lnTo>
                <a:lnTo>
                  <a:pt x="27513" y="26367"/>
                </a:lnTo>
                <a:lnTo>
                  <a:pt x="27453" y="26005"/>
                </a:lnTo>
                <a:lnTo>
                  <a:pt x="27332" y="25703"/>
                </a:lnTo>
                <a:lnTo>
                  <a:pt x="27151" y="25522"/>
                </a:lnTo>
                <a:lnTo>
                  <a:pt x="26910" y="25341"/>
                </a:lnTo>
                <a:lnTo>
                  <a:pt x="26669" y="25221"/>
                </a:lnTo>
                <a:close/>
                <a:moveTo>
                  <a:pt x="31858" y="25221"/>
                </a:moveTo>
                <a:lnTo>
                  <a:pt x="31616" y="25341"/>
                </a:lnTo>
                <a:lnTo>
                  <a:pt x="31375" y="25522"/>
                </a:lnTo>
                <a:lnTo>
                  <a:pt x="31194" y="25703"/>
                </a:lnTo>
                <a:lnTo>
                  <a:pt x="31073" y="26005"/>
                </a:lnTo>
                <a:lnTo>
                  <a:pt x="31013" y="26367"/>
                </a:lnTo>
                <a:lnTo>
                  <a:pt x="31013" y="26608"/>
                </a:lnTo>
                <a:lnTo>
                  <a:pt x="31073" y="26789"/>
                </a:lnTo>
                <a:lnTo>
                  <a:pt x="31194" y="27031"/>
                </a:lnTo>
                <a:lnTo>
                  <a:pt x="31315" y="27212"/>
                </a:lnTo>
                <a:lnTo>
                  <a:pt x="31496" y="27332"/>
                </a:lnTo>
                <a:lnTo>
                  <a:pt x="31737" y="27453"/>
                </a:lnTo>
                <a:lnTo>
                  <a:pt x="31918" y="27513"/>
                </a:lnTo>
                <a:lnTo>
                  <a:pt x="32401" y="27513"/>
                </a:lnTo>
                <a:lnTo>
                  <a:pt x="32582" y="27453"/>
                </a:lnTo>
                <a:lnTo>
                  <a:pt x="32823" y="27332"/>
                </a:lnTo>
                <a:lnTo>
                  <a:pt x="33004" y="27212"/>
                </a:lnTo>
                <a:lnTo>
                  <a:pt x="33125" y="27031"/>
                </a:lnTo>
                <a:lnTo>
                  <a:pt x="33245" y="26789"/>
                </a:lnTo>
                <a:lnTo>
                  <a:pt x="33306" y="26608"/>
                </a:lnTo>
                <a:lnTo>
                  <a:pt x="33306" y="26367"/>
                </a:lnTo>
                <a:lnTo>
                  <a:pt x="33245" y="26005"/>
                </a:lnTo>
                <a:lnTo>
                  <a:pt x="33125" y="25703"/>
                </a:lnTo>
                <a:lnTo>
                  <a:pt x="32944" y="25522"/>
                </a:lnTo>
                <a:lnTo>
                  <a:pt x="32702" y="25341"/>
                </a:lnTo>
                <a:lnTo>
                  <a:pt x="32461" y="25221"/>
                </a:lnTo>
                <a:close/>
                <a:moveTo>
                  <a:pt x="37650" y="25221"/>
                </a:moveTo>
                <a:lnTo>
                  <a:pt x="37408" y="25341"/>
                </a:lnTo>
                <a:lnTo>
                  <a:pt x="37167" y="25522"/>
                </a:lnTo>
                <a:lnTo>
                  <a:pt x="36986" y="25703"/>
                </a:lnTo>
                <a:lnTo>
                  <a:pt x="36865" y="26005"/>
                </a:lnTo>
                <a:lnTo>
                  <a:pt x="36805" y="26367"/>
                </a:lnTo>
                <a:lnTo>
                  <a:pt x="36805" y="26608"/>
                </a:lnTo>
                <a:lnTo>
                  <a:pt x="36865" y="26789"/>
                </a:lnTo>
                <a:lnTo>
                  <a:pt x="36986" y="27031"/>
                </a:lnTo>
                <a:lnTo>
                  <a:pt x="37107" y="27212"/>
                </a:lnTo>
                <a:lnTo>
                  <a:pt x="37288" y="27332"/>
                </a:lnTo>
                <a:lnTo>
                  <a:pt x="37529" y="27453"/>
                </a:lnTo>
                <a:lnTo>
                  <a:pt x="37710" y="27513"/>
                </a:lnTo>
                <a:lnTo>
                  <a:pt x="38193" y="27513"/>
                </a:lnTo>
                <a:lnTo>
                  <a:pt x="38374" y="27453"/>
                </a:lnTo>
                <a:lnTo>
                  <a:pt x="38615" y="27332"/>
                </a:lnTo>
                <a:lnTo>
                  <a:pt x="38796" y="27212"/>
                </a:lnTo>
                <a:lnTo>
                  <a:pt x="38917" y="27031"/>
                </a:lnTo>
                <a:lnTo>
                  <a:pt x="39038" y="26789"/>
                </a:lnTo>
                <a:lnTo>
                  <a:pt x="39098" y="26608"/>
                </a:lnTo>
                <a:lnTo>
                  <a:pt x="39098" y="26367"/>
                </a:lnTo>
                <a:lnTo>
                  <a:pt x="39038" y="26005"/>
                </a:lnTo>
                <a:lnTo>
                  <a:pt x="38917" y="25703"/>
                </a:lnTo>
                <a:lnTo>
                  <a:pt x="38736" y="25522"/>
                </a:lnTo>
                <a:lnTo>
                  <a:pt x="38495" y="25341"/>
                </a:lnTo>
                <a:lnTo>
                  <a:pt x="38253" y="25221"/>
                </a:lnTo>
                <a:close/>
                <a:moveTo>
                  <a:pt x="43442" y="25221"/>
                </a:moveTo>
                <a:lnTo>
                  <a:pt x="43201" y="25341"/>
                </a:lnTo>
                <a:lnTo>
                  <a:pt x="42959" y="25522"/>
                </a:lnTo>
                <a:lnTo>
                  <a:pt x="42778" y="25703"/>
                </a:lnTo>
                <a:lnTo>
                  <a:pt x="42658" y="26005"/>
                </a:lnTo>
                <a:lnTo>
                  <a:pt x="42597" y="26367"/>
                </a:lnTo>
                <a:lnTo>
                  <a:pt x="42597" y="26608"/>
                </a:lnTo>
                <a:lnTo>
                  <a:pt x="42658" y="26789"/>
                </a:lnTo>
                <a:lnTo>
                  <a:pt x="42778" y="27031"/>
                </a:lnTo>
                <a:lnTo>
                  <a:pt x="42899" y="27212"/>
                </a:lnTo>
                <a:lnTo>
                  <a:pt x="43080" y="27332"/>
                </a:lnTo>
                <a:lnTo>
                  <a:pt x="43321" y="27453"/>
                </a:lnTo>
                <a:lnTo>
                  <a:pt x="43502" y="27513"/>
                </a:lnTo>
                <a:lnTo>
                  <a:pt x="43985" y="27513"/>
                </a:lnTo>
                <a:lnTo>
                  <a:pt x="44166" y="27453"/>
                </a:lnTo>
                <a:lnTo>
                  <a:pt x="44407" y="27332"/>
                </a:lnTo>
                <a:lnTo>
                  <a:pt x="44588" y="27212"/>
                </a:lnTo>
                <a:lnTo>
                  <a:pt x="44709" y="27031"/>
                </a:lnTo>
                <a:lnTo>
                  <a:pt x="44830" y="26789"/>
                </a:lnTo>
                <a:lnTo>
                  <a:pt x="44890" y="26608"/>
                </a:lnTo>
                <a:lnTo>
                  <a:pt x="44890" y="26367"/>
                </a:lnTo>
                <a:lnTo>
                  <a:pt x="44830" y="26005"/>
                </a:lnTo>
                <a:lnTo>
                  <a:pt x="44709" y="25703"/>
                </a:lnTo>
                <a:lnTo>
                  <a:pt x="44528" y="25522"/>
                </a:lnTo>
                <a:lnTo>
                  <a:pt x="44287" y="25341"/>
                </a:lnTo>
                <a:lnTo>
                  <a:pt x="44045" y="25221"/>
                </a:lnTo>
                <a:close/>
                <a:moveTo>
                  <a:pt x="49234" y="25221"/>
                </a:moveTo>
                <a:lnTo>
                  <a:pt x="48993" y="25341"/>
                </a:lnTo>
                <a:lnTo>
                  <a:pt x="48752" y="25522"/>
                </a:lnTo>
                <a:lnTo>
                  <a:pt x="48571" y="25703"/>
                </a:lnTo>
                <a:lnTo>
                  <a:pt x="48450" y="26005"/>
                </a:lnTo>
                <a:lnTo>
                  <a:pt x="48390" y="26367"/>
                </a:lnTo>
                <a:lnTo>
                  <a:pt x="48390" y="26608"/>
                </a:lnTo>
                <a:lnTo>
                  <a:pt x="48450" y="26789"/>
                </a:lnTo>
                <a:lnTo>
                  <a:pt x="48571" y="27031"/>
                </a:lnTo>
                <a:lnTo>
                  <a:pt x="48691" y="27212"/>
                </a:lnTo>
                <a:lnTo>
                  <a:pt x="48872" y="27332"/>
                </a:lnTo>
                <a:lnTo>
                  <a:pt x="49114" y="27453"/>
                </a:lnTo>
                <a:lnTo>
                  <a:pt x="49295" y="27513"/>
                </a:lnTo>
                <a:lnTo>
                  <a:pt x="49777" y="27513"/>
                </a:lnTo>
                <a:lnTo>
                  <a:pt x="49958" y="27453"/>
                </a:lnTo>
                <a:lnTo>
                  <a:pt x="50200" y="27332"/>
                </a:lnTo>
                <a:lnTo>
                  <a:pt x="50381" y="27212"/>
                </a:lnTo>
                <a:lnTo>
                  <a:pt x="50501" y="27031"/>
                </a:lnTo>
                <a:lnTo>
                  <a:pt x="50622" y="26789"/>
                </a:lnTo>
                <a:lnTo>
                  <a:pt x="50682" y="26608"/>
                </a:lnTo>
                <a:lnTo>
                  <a:pt x="50682" y="26367"/>
                </a:lnTo>
                <a:lnTo>
                  <a:pt x="50622" y="26005"/>
                </a:lnTo>
                <a:lnTo>
                  <a:pt x="50501" y="25703"/>
                </a:lnTo>
                <a:lnTo>
                  <a:pt x="50320" y="25522"/>
                </a:lnTo>
                <a:lnTo>
                  <a:pt x="50079" y="25341"/>
                </a:lnTo>
                <a:lnTo>
                  <a:pt x="49838" y="25221"/>
                </a:lnTo>
                <a:close/>
                <a:moveTo>
                  <a:pt x="55027" y="25221"/>
                </a:moveTo>
                <a:lnTo>
                  <a:pt x="54785" y="25341"/>
                </a:lnTo>
                <a:lnTo>
                  <a:pt x="54544" y="25522"/>
                </a:lnTo>
                <a:lnTo>
                  <a:pt x="54363" y="25703"/>
                </a:lnTo>
                <a:lnTo>
                  <a:pt x="54242" y="26005"/>
                </a:lnTo>
                <a:lnTo>
                  <a:pt x="54182" y="26367"/>
                </a:lnTo>
                <a:lnTo>
                  <a:pt x="54182" y="26608"/>
                </a:lnTo>
                <a:lnTo>
                  <a:pt x="54242" y="26789"/>
                </a:lnTo>
                <a:lnTo>
                  <a:pt x="54363" y="27031"/>
                </a:lnTo>
                <a:lnTo>
                  <a:pt x="54483" y="27212"/>
                </a:lnTo>
                <a:lnTo>
                  <a:pt x="54665" y="27332"/>
                </a:lnTo>
                <a:lnTo>
                  <a:pt x="54906" y="27453"/>
                </a:lnTo>
                <a:lnTo>
                  <a:pt x="55087" y="27513"/>
                </a:lnTo>
                <a:lnTo>
                  <a:pt x="55570" y="27513"/>
                </a:lnTo>
                <a:lnTo>
                  <a:pt x="55751" y="27453"/>
                </a:lnTo>
                <a:lnTo>
                  <a:pt x="55992" y="27332"/>
                </a:lnTo>
                <a:lnTo>
                  <a:pt x="56173" y="27212"/>
                </a:lnTo>
                <a:lnTo>
                  <a:pt x="56294" y="27031"/>
                </a:lnTo>
                <a:lnTo>
                  <a:pt x="56414" y="26789"/>
                </a:lnTo>
                <a:lnTo>
                  <a:pt x="56475" y="26608"/>
                </a:lnTo>
                <a:lnTo>
                  <a:pt x="56475" y="26367"/>
                </a:lnTo>
                <a:lnTo>
                  <a:pt x="56414" y="26005"/>
                </a:lnTo>
                <a:lnTo>
                  <a:pt x="56294" y="25703"/>
                </a:lnTo>
                <a:lnTo>
                  <a:pt x="56113" y="25522"/>
                </a:lnTo>
                <a:lnTo>
                  <a:pt x="55871" y="25341"/>
                </a:lnTo>
                <a:lnTo>
                  <a:pt x="55630" y="25221"/>
                </a:lnTo>
                <a:close/>
                <a:moveTo>
                  <a:pt x="60819" y="25221"/>
                </a:moveTo>
                <a:lnTo>
                  <a:pt x="60577" y="25341"/>
                </a:lnTo>
                <a:lnTo>
                  <a:pt x="60336" y="25522"/>
                </a:lnTo>
                <a:lnTo>
                  <a:pt x="60155" y="25703"/>
                </a:lnTo>
                <a:lnTo>
                  <a:pt x="60034" y="26005"/>
                </a:lnTo>
                <a:lnTo>
                  <a:pt x="59974" y="26367"/>
                </a:lnTo>
                <a:lnTo>
                  <a:pt x="59974" y="26608"/>
                </a:lnTo>
                <a:lnTo>
                  <a:pt x="60034" y="26789"/>
                </a:lnTo>
                <a:lnTo>
                  <a:pt x="60155" y="27031"/>
                </a:lnTo>
                <a:lnTo>
                  <a:pt x="60276" y="27212"/>
                </a:lnTo>
                <a:lnTo>
                  <a:pt x="60457" y="27332"/>
                </a:lnTo>
                <a:lnTo>
                  <a:pt x="60698" y="27453"/>
                </a:lnTo>
                <a:lnTo>
                  <a:pt x="60879" y="27513"/>
                </a:lnTo>
                <a:lnTo>
                  <a:pt x="61362" y="27513"/>
                </a:lnTo>
                <a:lnTo>
                  <a:pt x="61543" y="27453"/>
                </a:lnTo>
                <a:lnTo>
                  <a:pt x="61784" y="27332"/>
                </a:lnTo>
                <a:lnTo>
                  <a:pt x="61965" y="27212"/>
                </a:lnTo>
                <a:lnTo>
                  <a:pt x="62086" y="27031"/>
                </a:lnTo>
                <a:lnTo>
                  <a:pt x="62206" y="26789"/>
                </a:lnTo>
                <a:lnTo>
                  <a:pt x="62267" y="26608"/>
                </a:lnTo>
                <a:lnTo>
                  <a:pt x="62267" y="26367"/>
                </a:lnTo>
                <a:lnTo>
                  <a:pt x="62206" y="26005"/>
                </a:lnTo>
                <a:lnTo>
                  <a:pt x="62086" y="25703"/>
                </a:lnTo>
                <a:lnTo>
                  <a:pt x="61905" y="25522"/>
                </a:lnTo>
                <a:lnTo>
                  <a:pt x="61663" y="25341"/>
                </a:lnTo>
                <a:lnTo>
                  <a:pt x="61422" y="25221"/>
                </a:lnTo>
                <a:close/>
                <a:moveTo>
                  <a:pt x="66611" y="25221"/>
                </a:moveTo>
                <a:lnTo>
                  <a:pt x="66370" y="25341"/>
                </a:lnTo>
                <a:lnTo>
                  <a:pt x="66128" y="25522"/>
                </a:lnTo>
                <a:lnTo>
                  <a:pt x="65947" y="25703"/>
                </a:lnTo>
                <a:lnTo>
                  <a:pt x="65827" y="26005"/>
                </a:lnTo>
                <a:lnTo>
                  <a:pt x="65766" y="26367"/>
                </a:lnTo>
                <a:lnTo>
                  <a:pt x="65766" y="26608"/>
                </a:lnTo>
                <a:lnTo>
                  <a:pt x="65827" y="26789"/>
                </a:lnTo>
                <a:lnTo>
                  <a:pt x="65947" y="27031"/>
                </a:lnTo>
                <a:lnTo>
                  <a:pt x="66068" y="27212"/>
                </a:lnTo>
                <a:lnTo>
                  <a:pt x="66249" y="27332"/>
                </a:lnTo>
                <a:lnTo>
                  <a:pt x="66490" y="27453"/>
                </a:lnTo>
                <a:lnTo>
                  <a:pt x="66671" y="27513"/>
                </a:lnTo>
                <a:lnTo>
                  <a:pt x="67154" y="27513"/>
                </a:lnTo>
                <a:lnTo>
                  <a:pt x="67335" y="27453"/>
                </a:lnTo>
                <a:lnTo>
                  <a:pt x="67576" y="27332"/>
                </a:lnTo>
                <a:lnTo>
                  <a:pt x="67757" y="27212"/>
                </a:lnTo>
                <a:lnTo>
                  <a:pt x="67878" y="27031"/>
                </a:lnTo>
                <a:lnTo>
                  <a:pt x="67999" y="26789"/>
                </a:lnTo>
                <a:lnTo>
                  <a:pt x="68059" y="26608"/>
                </a:lnTo>
                <a:lnTo>
                  <a:pt x="68059" y="26367"/>
                </a:lnTo>
                <a:lnTo>
                  <a:pt x="67999" y="26005"/>
                </a:lnTo>
                <a:lnTo>
                  <a:pt x="67878" y="25703"/>
                </a:lnTo>
                <a:lnTo>
                  <a:pt x="67697" y="25522"/>
                </a:lnTo>
                <a:lnTo>
                  <a:pt x="67456" y="25341"/>
                </a:lnTo>
                <a:lnTo>
                  <a:pt x="67214" y="25221"/>
                </a:lnTo>
                <a:close/>
                <a:moveTo>
                  <a:pt x="72403" y="25221"/>
                </a:moveTo>
                <a:lnTo>
                  <a:pt x="72162" y="25341"/>
                </a:lnTo>
                <a:lnTo>
                  <a:pt x="71921" y="25522"/>
                </a:lnTo>
                <a:lnTo>
                  <a:pt x="71740" y="25703"/>
                </a:lnTo>
                <a:lnTo>
                  <a:pt x="71619" y="26005"/>
                </a:lnTo>
                <a:lnTo>
                  <a:pt x="71559" y="26367"/>
                </a:lnTo>
                <a:lnTo>
                  <a:pt x="71559" y="26608"/>
                </a:lnTo>
                <a:lnTo>
                  <a:pt x="71619" y="26789"/>
                </a:lnTo>
                <a:lnTo>
                  <a:pt x="71740" y="27031"/>
                </a:lnTo>
                <a:lnTo>
                  <a:pt x="71860" y="27212"/>
                </a:lnTo>
                <a:lnTo>
                  <a:pt x="72041" y="27332"/>
                </a:lnTo>
                <a:lnTo>
                  <a:pt x="72283" y="27453"/>
                </a:lnTo>
                <a:lnTo>
                  <a:pt x="72464" y="27513"/>
                </a:lnTo>
                <a:lnTo>
                  <a:pt x="72946" y="27513"/>
                </a:lnTo>
                <a:lnTo>
                  <a:pt x="73127" y="27453"/>
                </a:lnTo>
                <a:lnTo>
                  <a:pt x="73369" y="27332"/>
                </a:lnTo>
                <a:lnTo>
                  <a:pt x="73550" y="27212"/>
                </a:lnTo>
                <a:lnTo>
                  <a:pt x="73670" y="27031"/>
                </a:lnTo>
                <a:lnTo>
                  <a:pt x="73791" y="26789"/>
                </a:lnTo>
                <a:lnTo>
                  <a:pt x="73851" y="26608"/>
                </a:lnTo>
                <a:lnTo>
                  <a:pt x="73851" y="26367"/>
                </a:lnTo>
                <a:lnTo>
                  <a:pt x="73791" y="26005"/>
                </a:lnTo>
                <a:lnTo>
                  <a:pt x="73670" y="25703"/>
                </a:lnTo>
                <a:lnTo>
                  <a:pt x="73489" y="25522"/>
                </a:lnTo>
                <a:lnTo>
                  <a:pt x="73248" y="25341"/>
                </a:lnTo>
                <a:lnTo>
                  <a:pt x="73007" y="25221"/>
                </a:lnTo>
                <a:close/>
                <a:moveTo>
                  <a:pt x="1147" y="28479"/>
                </a:moveTo>
                <a:lnTo>
                  <a:pt x="724" y="30349"/>
                </a:lnTo>
                <a:lnTo>
                  <a:pt x="724" y="30349"/>
                </a:lnTo>
                <a:lnTo>
                  <a:pt x="1026" y="30168"/>
                </a:lnTo>
                <a:lnTo>
                  <a:pt x="1267" y="29927"/>
                </a:lnTo>
                <a:lnTo>
                  <a:pt x="1388" y="29625"/>
                </a:lnTo>
                <a:lnTo>
                  <a:pt x="1448" y="29263"/>
                </a:lnTo>
                <a:lnTo>
                  <a:pt x="1448" y="29022"/>
                </a:lnTo>
                <a:lnTo>
                  <a:pt x="1388" y="28841"/>
                </a:lnTo>
                <a:lnTo>
                  <a:pt x="1267" y="28660"/>
                </a:lnTo>
                <a:lnTo>
                  <a:pt x="1147" y="28479"/>
                </a:lnTo>
                <a:close/>
                <a:moveTo>
                  <a:pt x="74756" y="28479"/>
                </a:moveTo>
                <a:lnTo>
                  <a:pt x="74636" y="28660"/>
                </a:lnTo>
                <a:lnTo>
                  <a:pt x="74515" y="28841"/>
                </a:lnTo>
                <a:lnTo>
                  <a:pt x="74455" y="29022"/>
                </a:lnTo>
                <a:lnTo>
                  <a:pt x="74455" y="29263"/>
                </a:lnTo>
                <a:lnTo>
                  <a:pt x="74515" y="29625"/>
                </a:lnTo>
                <a:lnTo>
                  <a:pt x="74636" y="29927"/>
                </a:lnTo>
                <a:lnTo>
                  <a:pt x="74877" y="30168"/>
                </a:lnTo>
                <a:lnTo>
                  <a:pt x="75179" y="30349"/>
                </a:lnTo>
                <a:lnTo>
                  <a:pt x="74756" y="28479"/>
                </a:lnTo>
                <a:close/>
                <a:moveTo>
                  <a:pt x="5853" y="28117"/>
                </a:moveTo>
                <a:lnTo>
                  <a:pt x="5672" y="28177"/>
                </a:lnTo>
                <a:lnTo>
                  <a:pt x="5431" y="28298"/>
                </a:lnTo>
                <a:lnTo>
                  <a:pt x="5250" y="28418"/>
                </a:lnTo>
                <a:lnTo>
                  <a:pt x="5129" y="28599"/>
                </a:lnTo>
                <a:lnTo>
                  <a:pt x="5008" y="28841"/>
                </a:lnTo>
                <a:lnTo>
                  <a:pt x="4948" y="29022"/>
                </a:lnTo>
                <a:lnTo>
                  <a:pt x="4948" y="29263"/>
                </a:lnTo>
                <a:lnTo>
                  <a:pt x="4948" y="29504"/>
                </a:lnTo>
                <a:lnTo>
                  <a:pt x="5008" y="29685"/>
                </a:lnTo>
                <a:lnTo>
                  <a:pt x="5129" y="29927"/>
                </a:lnTo>
                <a:lnTo>
                  <a:pt x="5250" y="30108"/>
                </a:lnTo>
                <a:lnTo>
                  <a:pt x="5431" y="30228"/>
                </a:lnTo>
                <a:lnTo>
                  <a:pt x="5672" y="30349"/>
                </a:lnTo>
                <a:lnTo>
                  <a:pt x="5853" y="30409"/>
                </a:lnTo>
                <a:lnTo>
                  <a:pt x="6336" y="30409"/>
                </a:lnTo>
                <a:lnTo>
                  <a:pt x="6517" y="30349"/>
                </a:lnTo>
                <a:lnTo>
                  <a:pt x="6758" y="30228"/>
                </a:lnTo>
                <a:lnTo>
                  <a:pt x="6939" y="30108"/>
                </a:lnTo>
                <a:lnTo>
                  <a:pt x="7060" y="29927"/>
                </a:lnTo>
                <a:lnTo>
                  <a:pt x="7180" y="29685"/>
                </a:lnTo>
                <a:lnTo>
                  <a:pt x="7241" y="29504"/>
                </a:lnTo>
                <a:lnTo>
                  <a:pt x="7241" y="29263"/>
                </a:lnTo>
                <a:lnTo>
                  <a:pt x="7241" y="29022"/>
                </a:lnTo>
                <a:lnTo>
                  <a:pt x="7180" y="28841"/>
                </a:lnTo>
                <a:lnTo>
                  <a:pt x="7060" y="28599"/>
                </a:lnTo>
                <a:lnTo>
                  <a:pt x="6939" y="28418"/>
                </a:lnTo>
                <a:lnTo>
                  <a:pt x="6758" y="28298"/>
                </a:lnTo>
                <a:lnTo>
                  <a:pt x="6517" y="28177"/>
                </a:lnTo>
                <a:lnTo>
                  <a:pt x="6336" y="28117"/>
                </a:lnTo>
                <a:close/>
                <a:moveTo>
                  <a:pt x="11645" y="28117"/>
                </a:moveTo>
                <a:lnTo>
                  <a:pt x="11464" y="28177"/>
                </a:lnTo>
                <a:lnTo>
                  <a:pt x="11223" y="28298"/>
                </a:lnTo>
                <a:lnTo>
                  <a:pt x="11042" y="28418"/>
                </a:lnTo>
                <a:lnTo>
                  <a:pt x="10921" y="28599"/>
                </a:lnTo>
                <a:lnTo>
                  <a:pt x="10800" y="28841"/>
                </a:lnTo>
                <a:lnTo>
                  <a:pt x="10740" y="29022"/>
                </a:lnTo>
                <a:lnTo>
                  <a:pt x="10740" y="29263"/>
                </a:lnTo>
                <a:lnTo>
                  <a:pt x="10740" y="29504"/>
                </a:lnTo>
                <a:lnTo>
                  <a:pt x="10800" y="29685"/>
                </a:lnTo>
                <a:lnTo>
                  <a:pt x="10921" y="29927"/>
                </a:lnTo>
                <a:lnTo>
                  <a:pt x="11042" y="30108"/>
                </a:lnTo>
                <a:lnTo>
                  <a:pt x="11223" y="30228"/>
                </a:lnTo>
                <a:lnTo>
                  <a:pt x="11464" y="30349"/>
                </a:lnTo>
                <a:lnTo>
                  <a:pt x="11645" y="30409"/>
                </a:lnTo>
                <a:lnTo>
                  <a:pt x="12128" y="30409"/>
                </a:lnTo>
                <a:lnTo>
                  <a:pt x="12309" y="30349"/>
                </a:lnTo>
                <a:lnTo>
                  <a:pt x="12550" y="30228"/>
                </a:lnTo>
                <a:lnTo>
                  <a:pt x="12731" y="30108"/>
                </a:lnTo>
                <a:lnTo>
                  <a:pt x="12852" y="29927"/>
                </a:lnTo>
                <a:lnTo>
                  <a:pt x="12973" y="29685"/>
                </a:lnTo>
                <a:lnTo>
                  <a:pt x="13033" y="29504"/>
                </a:lnTo>
                <a:lnTo>
                  <a:pt x="13033" y="29263"/>
                </a:lnTo>
                <a:lnTo>
                  <a:pt x="13033" y="29022"/>
                </a:lnTo>
                <a:lnTo>
                  <a:pt x="12973" y="28841"/>
                </a:lnTo>
                <a:lnTo>
                  <a:pt x="12852" y="28599"/>
                </a:lnTo>
                <a:lnTo>
                  <a:pt x="12731" y="28418"/>
                </a:lnTo>
                <a:lnTo>
                  <a:pt x="12550" y="28298"/>
                </a:lnTo>
                <a:lnTo>
                  <a:pt x="12309" y="28177"/>
                </a:lnTo>
                <a:lnTo>
                  <a:pt x="12128" y="28117"/>
                </a:lnTo>
                <a:close/>
                <a:moveTo>
                  <a:pt x="17437" y="28117"/>
                </a:moveTo>
                <a:lnTo>
                  <a:pt x="17256" y="28177"/>
                </a:lnTo>
                <a:lnTo>
                  <a:pt x="17015" y="28298"/>
                </a:lnTo>
                <a:lnTo>
                  <a:pt x="16834" y="28418"/>
                </a:lnTo>
                <a:lnTo>
                  <a:pt x="16713" y="28599"/>
                </a:lnTo>
                <a:lnTo>
                  <a:pt x="16593" y="28841"/>
                </a:lnTo>
                <a:lnTo>
                  <a:pt x="16532" y="29022"/>
                </a:lnTo>
                <a:lnTo>
                  <a:pt x="16532" y="29263"/>
                </a:lnTo>
                <a:lnTo>
                  <a:pt x="16532" y="29504"/>
                </a:lnTo>
                <a:lnTo>
                  <a:pt x="16593" y="29685"/>
                </a:lnTo>
                <a:lnTo>
                  <a:pt x="16713" y="29927"/>
                </a:lnTo>
                <a:lnTo>
                  <a:pt x="16834" y="30108"/>
                </a:lnTo>
                <a:lnTo>
                  <a:pt x="17015" y="30228"/>
                </a:lnTo>
                <a:lnTo>
                  <a:pt x="17256" y="30349"/>
                </a:lnTo>
                <a:lnTo>
                  <a:pt x="17437" y="30409"/>
                </a:lnTo>
                <a:lnTo>
                  <a:pt x="17920" y="30409"/>
                </a:lnTo>
                <a:lnTo>
                  <a:pt x="18101" y="30349"/>
                </a:lnTo>
                <a:lnTo>
                  <a:pt x="18342" y="30228"/>
                </a:lnTo>
                <a:lnTo>
                  <a:pt x="18523" y="30108"/>
                </a:lnTo>
                <a:lnTo>
                  <a:pt x="18644" y="29927"/>
                </a:lnTo>
                <a:lnTo>
                  <a:pt x="18765" y="29685"/>
                </a:lnTo>
                <a:lnTo>
                  <a:pt x="18825" y="29504"/>
                </a:lnTo>
                <a:lnTo>
                  <a:pt x="18825" y="29263"/>
                </a:lnTo>
                <a:lnTo>
                  <a:pt x="18825" y="29022"/>
                </a:lnTo>
                <a:lnTo>
                  <a:pt x="18765" y="28841"/>
                </a:lnTo>
                <a:lnTo>
                  <a:pt x="18644" y="28599"/>
                </a:lnTo>
                <a:lnTo>
                  <a:pt x="18523" y="28418"/>
                </a:lnTo>
                <a:lnTo>
                  <a:pt x="18342" y="28298"/>
                </a:lnTo>
                <a:lnTo>
                  <a:pt x="18101" y="28177"/>
                </a:lnTo>
                <a:lnTo>
                  <a:pt x="17920" y="28117"/>
                </a:lnTo>
                <a:close/>
                <a:moveTo>
                  <a:pt x="23230" y="28117"/>
                </a:moveTo>
                <a:lnTo>
                  <a:pt x="23049" y="28177"/>
                </a:lnTo>
                <a:lnTo>
                  <a:pt x="22807" y="28298"/>
                </a:lnTo>
                <a:lnTo>
                  <a:pt x="22626" y="28418"/>
                </a:lnTo>
                <a:lnTo>
                  <a:pt x="22506" y="28599"/>
                </a:lnTo>
                <a:lnTo>
                  <a:pt x="22385" y="28841"/>
                </a:lnTo>
                <a:lnTo>
                  <a:pt x="22325" y="29022"/>
                </a:lnTo>
                <a:lnTo>
                  <a:pt x="22325" y="29263"/>
                </a:lnTo>
                <a:lnTo>
                  <a:pt x="22325" y="29504"/>
                </a:lnTo>
                <a:lnTo>
                  <a:pt x="22385" y="29685"/>
                </a:lnTo>
                <a:lnTo>
                  <a:pt x="22506" y="29927"/>
                </a:lnTo>
                <a:lnTo>
                  <a:pt x="22626" y="30108"/>
                </a:lnTo>
                <a:lnTo>
                  <a:pt x="22807" y="30228"/>
                </a:lnTo>
                <a:lnTo>
                  <a:pt x="23049" y="30349"/>
                </a:lnTo>
                <a:lnTo>
                  <a:pt x="23230" y="30409"/>
                </a:lnTo>
                <a:lnTo>
                  <a:pt x="23712" y="30409"/>
                </a:lnTo>
                <a:lnTo>
                  <a:pt x="23893" y="30349"/>
                </a:lnTo>
                <a:lnTo>
                  <a:pt x="24135" y="30228"/>
                </a:lnTo>
                <a:lnTo>
                  <a:pt x="24316" y="30108"/>
                </a:lnTo>
                <a:lnTo>
                  <a:pt x="24436" y="29927"/>
                </a:lnTo>
                <a:lnTo>
                  <a:pt x="24557" y="29685"/>
                </a:lnTo>
                <a:lnTo>
                  <a:pt x="24617" y="29504"/>
                </a:lnTo>
                <a:lnTo>
                  <a:pt x="24617" y="29263"/>
                </a:lnTo>
                <a:lnTo>
                  <a:pt x="24617" y="29022"/>
                </a:lnTo>
                <a:lnTo>
                  <a:pt x="24557" y="28841"/>
                </a:lnTo>
                <a:lnTo>
                  <a:pt x="24436" y="28599"/>
                </a:lnTo>
                <a:lnTo>
                  <a:pt x="24316" y="28418"/>
                </a:lnTo>
                <a:lnTo>
                  <a:pt x="24135" y="28298"/>
                </a:lnTo>
                <a:lnTo>
                  <a:pt x="23893" y="28177"/>
                </a:lnTo>
                <a:lnTo>
                  <a:pt x="23712" y="28117"/>
                </a:lnTo>
                <a:close/>
                <a:moveTo>
                  <a:pt x="29022" y="28117"/>
                </a:moveTo>
                <a:lnTo>
                  <a:pt x="28841" y="28177"/>
                </a:lnTo>
                <a:lnTo>
                  <a:pt x="28599" y="28298"/>
                </a:lnTo>
                <a:lnTo>
                  <a:pt x="28418" y="28418"/>
                </a:lnTo>
                <a:lnTo>
                  <a:pt x="28298" y="28599"/>
                </a:lnTo>
                <a:lnTo>
                  <a:pt x="28177" y="28841"/>
                </a:lnTo>
                <a:lnTo>
                  <a:pt x="28117" y="29022"/>
                </a:lnTo>
                <a:lnTo>
                  <a:pt x="28117" y="29263"/>
                </a:lnTo>
                <a:lnTo>
                  <a:pt x="28117" y="29504"/>
                </a:lnTo>
                <a:lnTo>
                  <a:pt x="28177" y="29685"/>
                </a:lnTo>
                <a:lnTo>
                  <a:pt x="28298" y="29927"/>
                </a:lnTo>
                <a:lnTo>
                  <a:pt x="28418" y="30108"/>
                </a:lnTo>
                <a:lnTo>
                  <a:pt x="28599" y="30228"/>
                </a:lnTo>
                <a:lnTo>
                  <a:pt x="28841" y="30349"/>
                </a:lnTo>
                <a:lnTo>
                  <a:pt x="29022" y="30409"/>
                </a:lnTo>
                <a:lnTo>
                  <a:pt x="29505" y="30409"/>
                </a:lnTo>
                <a:lnTo>
                  <a:pt x="29686" y="30349"/>
                </a:lnTo>
                <a:lnTo>
                  <a:pt x="29927" y="30228"/>
                </a:lnTo>
                <a:lnTo>
                  <a:pt x="30108" y="30108"/>
                </a:lnTo>
                <a:lnTo>
                  <a:pt x="30229" y="29927"/>
                </a:lnTo>
                <a:lnTo>
                  <a:pt x="30349" y="29685"/>
                </a:lnTo>
                <a:lnTo>
                  <a:pt x="30410" y="29504"/>
                </a:lnTo>
                <a:lnTo>
                  <a:pt x="30410" y="29263"/>
                </a:lnTo>
                <a:lnTo>
                  <a:pt x="30410" y="29022"/>
                </a:lnTo>
                <a:lnTo>
                  <a:pt x="30349" y="28841"/>
                </a:lnTo>
                <a:lnTo>
                  <a:pt x="30229" y="28599"/>
                </a:lnTo>
                <a:lnTo>
                  <a:pt x="30108" y="28418"/>
                </a:lnTo>
                <a:lnTo>
                  <a:pt x="29927" y="28298"/>
                </a:lnTo>
                <a:lnTo>
                  <a:pt x="29686" y="28177"/>
                </a:lnTo>
                <a:lnTo>
                  <a:pt x="29505" y="28117"/>
                </a:lnTo>
                <a:close/>
                <a:moveTo>
                  <a:pt x="34814" y="28117"/>
                </a:moveTo>
                <a:lnTo>
                  <a:pt x="34633" y="28177"/>
                </a:lnTo>
                <a:lnTo>
                  <a:pt x="34392" y="28298"/>
                </a:lnTo>
                <a:lnTo>
                  <a:pt x="34211" y="28418"/>
                </a:lnTo>
                <a:lnTo>
                  <a:pt x="34090" y="28599"/>
                </a:lnTo>
                <a:lnTo>
                  <a:pt x="33969" y="28841"/>
                </a:lnTo>
                <a:lnTo>
                  <a:pt x="33909" y="29022"/>
                </a:lnTo>
                <a:lnTo>
                  <a:pt x="33909" y="29263"/>
                </a:lnTo>
                <a:lnTo>
                  <a:pt x="33909" y="29504"/>
                </a:lnTo>
                <a:lnTo>
                  <a:pt x="33969" y="29685"/>
                </a:lnTo>
                <a:lnTo>
                  <a:pt x="34090" y="29927"/>
                </a:lnTo>
                <a:lnTo>
                  <a:pt x="34211" y="30108"/>
                </a:lnTo>
                <a:lnTo>
                  <a:pt x="34392" y="30228"/>
                </a:lnTo>
                <a:lnTo>
                  <a:pt x="34633" y="30349"/>
                </a:lnTo>
                <a:lnTo>
                  <a:pt x="34814" y="30409"/>
                </a:lnTo>
                <a:lnTo>
                  <a:pt x="35297" y="30409"/>
                </a:lnTo>
                <a:lnTo>
                  <a:pt x="35478" y="30349"/>
                </a:lnTo>
                <a:lnTo>
                  <a:pt x="35719" y="30228"/>
                </a:lnTo>
                <a:lnTo>
                  <a:pt x="35900" y="30108"/>
                </a:lnTo>
                <a:lnTo>
                  <a:pt x="36021" y="29927"/>
                </a:lnTo>
                <a:lnTo>
                  <a:pt x="36141" y="29685"/>
                </a:lnTo>
                <a:lnTo>
                  <a:pt x="36202" y="29504"/>
                </a:lnTo>
                <a:lnTo>
                  <a:pt x="36202" y="29263"/>
                </a:lnTo>
                <a:lnTo>
                  <a:pt x="36202" y="29022"/>
                </a:lnTo>
                <a:lnTo>
                  <a:pt x="36141" y="28841"/>
                </a:lnTo>
                <a:lnTo>
                  <a:pt x="36021" y="28599"/>
                </a:lnTo>
                <a:lnTo>
                  <a:pt x="35900" y="28418"/>
                </a:lnTo>
                <a:lnTo>
                  <a:pt x="35719" y="28298"/>
                </a:lnTo>
                <a:lnTo>
                  <a:pt x="35478" y="28177"/>
                </a:lnTo>
                <a:lnTo>
                  <a:pt x="35297" y="28117"/>
                </a:lnTo>
                <a:close/>
                <a:moveTo>
                  <a:pt x="40606" y="28117"/>
                </a:moveTo>
                <a:lnTo>
                  <a:pt x="40425" y="28177"/>
                </a:lnTo>
                <a:lnTo>
                  <a:pt x="40184" y="28298"/>
                </a:lnTo>
                <a:lnTo>
                  <a:pt x="40003" y="28418"/>
                </a:lnTo>
                <a:lnTo>
                  <a:pt x="39882" y="28599"/>
                </a:lnTo>
                <a:lnTo>
                  <a:pt x="39762" y="28841"/>
                </a:lnTo>
                <a:lnTo>
                  <a:pt x="39701" y="29022"/>
                </a:lnTo>
                <a:lnTo>
                  <a:pt x="39701" y="29263"/>
                </a:lnTo>
                <a:lnTo>
                  <a:pt x="39701" y="29504"/>
                </a:lnTo>
                <a:lnTo>
                  <a:pt x="39762" y="29685"/>
                </a:lnTo>
                <a:lnTo>
                  <a:pt x="39882" y="29927"/>
                </a:lnTo>
                <a:lnTo>
                  <a:pt x="40003" y="30108"/>
                </a:lnTo>
                <a:lnTo>
                  <a:pt x="40184" y="30228"/>
                </a:lnTo>
                <a:lnTo>
                  <a:pt x="40425" y="30349"/>
                </a:lnTo>
                <a:lnTo>
                  <a:pt x="40606" y="30409"/>
                </a:lnTo>
                <a:lnTo>
                  <a:pt x="41089" y="30409"/>
                </a:lnTo>
                <a:lnTo>
                  <a:pt x="41270" y="30349"/>
                </a:lnTo>
                <a:lnTo>
                  <a:pt x="41511" y="30228"/>
                </a:lnTo>
                <a:lnTo>
                  <a:pt x="41692" y="30108"/>
                </a:lnTo>
                <a:lnTo>
                  <a:pt x="41813" y="29927"/>
                </a:lnTo>
                <a:lnTo>
                  <a:pt x="41934" y="29685"/>
                </a:lnTo>
                <a:lnTo>
                  <a:pt x="41994" y="29504"/>
                </a:lnTo>
                <a:lnTo>
                  <a:pt x="41994" y="29263"/>
                </a:lnTo>
                <a:lnTo>
                  <a:pt x="41994" y="29022"/>
                </a:lnTo>
                <a:lnTo>
                  <a:pt x="41934" y="28841"/>
                </a:lnTo>
                <a:lnTo>
                  <a:pt x="41813" y="28599"/>
                </a:lnTo>
                <a:lnTo>
                  <a:pt x="41692" y="28418"/>
                </a:lnTo>
                <a:lnTo>
                  <a:pt x="41511" y="28298"/>
                </a:lnTo>
                <a:lnTo>
                  <a:pt x="41270" y="28177"/>
                </a:lnTo>
                <a:lnTo>
                  <a:pt x="41089" y="28117"/>
                </a:lnTo>
                <a:close/>
                <a:moveTo>
                  <a:pt x="46399" y="28117"/>
                </a:moveTo>
                <a:lnTo>
                  <a:pt x="46218" y="28177"/>
                </a:lnTo>
                <a:lnTo>
                  <a:pt x="45976" y="28298"/>
                </a:lnTo>
                <a:lnTo>
                  <a:pt x="45795" y="28418"/>
                </a:lnTo>
                <a:lnTo>
                  <a:pt x="45674" y="28599"/>
                </a:lnTo>
                <a:lnTo>
                  <a:pt x="45554" y="28841"/>
                </a:lnTo>
                <a:lnTo>
                  <a:pt x="45493" y="29022"/>
                </a:lnTo>
                <a:lnTo>
                  <a:pt x="45493" y="29263"/>
                </a:lnTo>
                <a:lnTo>
                  <a:pt x="45493" y="29504"/>
                </a:lnTo>
                <a:lnTo>
                  <a:pt x="45554" y="29685"/>
                </a:lnTo>
                <a:lnTo>
                  <a:pt x="45674" y="29927"/>
                </a:lnTo>
                <a:lnTo>
                  <a:pt x="45795" y="30108"/>
                </a:lnTo>
                <a:lnTo>
                  <a:pt x="45976" y="30228"/>
                </a:lnTo>
                <a:lnTo>
                  <a:pt x="46218" y="30349"/>
                </a:lnTo>
                <a:lnTo>
                  <a:pt x="46399" y="30409"/>
                </a:lnTo>
                <a:lnTo>
                  <a:pt x="46881" y="30409"/>
                </a:lnTo>
                <a:lnTo>
                  <a:pt x="47062" y="30349"/>
                </a:lnTo>
                <a:lnTo>
                  <a:pt x="47304" y="30228"/>
                </a:lnTo>
                <a:lnTo>
                  <a:pt x="47485" y="30108"/>
                </a:lnTo>
                <a:lnTo>
                  <a:pt x="47605" y="29927"/>
                </a:lnTo>
                <a:lnTo>
                  <a:pt x="47726" y="29685"/>
                </a:lnTo>
                <a:lnTo>
                  <a:pt x="47786" y="29504"/>
                </a:lnTo>
                <a:lnTo>
                  <a:pt x="47786" y="29263"/>
                </a:lnTo>
                <a:lnTo>
                  <a:pt x="47786" y="29022"/>
                </a:lnTo>
                <a:lnTo>
                  <a:pt x="47726" y="28841"/>
                </a:lnTo>
                <a:lnTo>
                  <a:pt x="47605" y="28599"/>
                </a:lnTo>
                <a:lnTo>
                  <a:pt x="47485" y="28418"/>
                </a:lnTo>
                <a:lnTo>
                  <a:pt x="47304" y="28298"/>
                </a:lnTo>
                <a:lnTo>
                  <a:pt x="47062" y="28177"/>
                </a:lnTo>
                <a:lnTo>
                  <a:pt x="46881" y="28117"/>
                </a:lnTo>
                <a:close/>
                <a:moveTo>
                  <a:pt x="52191" y="28117"/>
                </a:moveTo>
                <a:lnTo>
                  <a:pt x="52010" y="28177"/>
                </a:lnTo>
                <a:lnTo>
                  <a:pt x="51768" y="28298"/>
                </a:lnTo>
                <a:lnTo>
                  <a:pt x="51587" y="28418"/>
                </a:lnTo>
                <a:lnTo>
                  <a:pt x="51467" y="28599"/>
                </a:lnTo>
                <a:lnTo>
                  <a:pt x="51346" y="28841"/>
                </a:lnTo>
                <a:lnTo>
                  <a:pt x="51286" y="29022"/>
                </a:lnTo>
                <a:lnTo>
                  <a:pt x="51286" y="29263"/>
                </a:lnTo>
                <a:lnTo>
                  <a:pt x="51286" y="29504"/>
                </a:lnTo>
                <a:lnTo>
                  <a:pt x="51346" y="29685"/>
                </a:lnTo>
                <a:lnTo>
                  <a:pt x="51467" y="29927"/>
                </a:lnTo>
                <a:lnTo>
                  <a:pt x="51587" y="30108"/>
                </a:lnTo>
                <a:lnTo>
                  <a:pt x="51768" y="30228"/>
                </a:lnTo>
                <a:lnTo>
                  <a:pt x="52010" y="30349"/>
                </a:lnTo>
                <a:lnTo>
                  <a:pt x="52191" y="30409"/>
                </a:lnTo>
                <a:lnTo>
                  <a:pt x="52673" y="30409"/>
                </a:lnTo>
                <a:lnTo>
                  <a:pt x="52854" y="30349"/>
                </a:lnTo>
                <a:lnTo>
                  <a:pt x="53096" y="30228"/>
                </a:lnTo>
                <a:lnTo>
                  <a:pt x="53277" y="30108"/>
                </a:lnTo>
                <a:lnTo>
                  <a:pt x="53397" y="29927"/>
                </a:lnTo>
                <a:lnTo>
                  <a:pt x="53518" y="29685"/>
                </a:lnTo>
                <a:lnTo>
                  <a:pt x="53578" y="29504"/>
                </a:lnTo>
                <a:lnTo>
                  <a:pt x="53578" y="29263"/>
                </a:lnTo>
                <a:lnTo>
                  <a:pt x="53578" y="29022"/>
                </a:lnTo>
                <a:lnTo>
                  <a:pt x="53518" y="28841"/>
                </a:lnTo>
                <a:lnTo>
                  <a:pt x="53397" y="28599"/>
                </a:lnTo>
                <a:lnTo>
                  <a:pt x="53277" y="28418"/>
                </a:lnTo>
                <a:lnTo>
                  <a:pt x="53096" y="28298"/>
                </a:lnTo>
                <a:lnTo>
                  <a:pt x="52854" y="28177"/>
                </a:lnTo>
                <a:lnTo>
                  <a:pt x="52673" y="28117"/>
                </a:lnTo>
                <a:close/>
                <a:moveTo>
                  <a:pt x="57983" y="28117"/>
                </a:moveTo>
                <a:lnTo>
                  <a:pt x="57802" y="28177"/>
                </a:lnTo>
                <a:lnTo>
                  <a:pt x="57561" y="28298"/>
                </a:lnTo>
                <a:lnTo>
                  <a:pt x="57380" y="28418"/>
                </a:lnTo>
                <a:lnTo>
                  <a:pt x="57259" y="28599"/>
                </a:lnTo>
                <a:lnTo>
                  <a:pt x="57138" y="28841"/>
                </a:lnTo>
                <a:lnTo>
                  <a:pt x="57078" y="29022"/>
                </a:lnTo>
                <a:lnTo>
                  <a:pt x="57078" y="29263"/>
                </a:lnTo>
                <a:lnTo>
                  <a:pt x="57078" y="29504"/>
                </a:lnTo>
                <a:lnTo>
                  <a:pt x="57138" y="29685"/>
                </a:lnTo>
                <a:lnTo>
                  <a:pt x="57259" y="29927"/>
                </a:lnTo>
                <a:lnTo>
                  <a:pt x="57380" y="30108"/>
                </a:lnTo>
                <a:lnTo>
                  <a:pt x="57561" y="30228"/>
                </a:lnTo>
                <a:lnTo>
                  <a:pt x="57802" y="30349"/>
                </a:lnTo>
                <a:lnTo>
                  <a:pt x="57983" y="30409"/>
                </a:lnTo>
                <a:lnTo>
                  <a:pt x="58466" y="30409"/>
                </a:lnTo>
                <a:lnTo>
                  <a:pt x="58647" y="30349"/>
                </a:lnTo>
                <a:lnTo>
                  <a:pt x="58888" y="30228"/>
                </a:lnTo>
                <a:lnTo>
                  <a:pt x="59069" y="30108"/>
                </a:lnTo>
                <a:lnTo>
                  <a:pt x="59190" y="29927"/>
                </a:lnTo>
                <a:lnTo>
                  <a:pt x="59310" y="29685"/>
                </a:lnTo>
                <a:lnTo>
                  <a:pt x="59371" y="29504"/>
                </a:lnTo>
                <a:lnTo>
                  <a:pt x="59371" y="29263"/>
                </a:lnTo>
                <a:lnTo>
                  <a:pt x="59371" y="29022"/>
                </a:lnTo>
                <a:lnTo>
                  <a:pt x="59310" y="28841"/>
                </a:lnTo>
                <a:lnTo>
                  <a:pt x="59190" y="28599"/>
                </a:lnTo>
                <a:lnTo>
                  <a:pt x="59069" y="28418"/>
                </a:lnTo>
                <a:lnTo>
                  <a:pt x="58888" y="28298"/>
                </a:lnTo>
                <a:lnTo>
                  <a:pt x="58647" y="28177"/>
                </a:lnTo>
                <a:lnTo>
                  <a:pt x="58466" y="28117"/>
                </a:lnTo>
                <a:close/>
                <a:moveTo>
                  <a:pt x="63775" y="28117"/>
                </a:moveTo>
                <a:lnTo>
                  <a:pt x="63594" y="28177"/>
                </a:lnTo>
                <a:lnTo>
                  <a:pt x="63353" y="28298"/>
                </a:lnTo>
                <a:lnTo>
                  <a:pt x="63172" y="28418"/>
                </a:lnTo>
                <a:lnTo>
                  <a:pt x="63051" y="28599"/>
                </a:lnTo>
                <a:lnTo>
                  <a:pt x="62931" y="28841"/>
                </a:lnTo>
                <a:lnTo>
                  <a:pt x="62870" y="29022"/>
                </a:lnTo>
                <a:lnTo>
                  <a:pt x="62870" y="29263"/>
                </a:lnTo>
                <a:lnTo>
                  <a:pt x="62870" y="29504"/>
                </a:lnTo>
                <a:lnTo>
                  <a:pt x="62931" y="29685"/>
                </a:lnTo>
                <a:lnTo>
                  <a:pt x="63051" y="29927"/>
                </a:lnTo>
                <a:lnTo>
                  <a:pt x="63172" y="30108"/>
                </a:lnTo>
                <a:lnTo>
                  <a:pt x="63353" y="30228"/>
                </a:lnTo>
                <a:lnTo>
                  <a:pt x="63594" y="30349"/>
                </a:lnTo>
                <a:lnTo>
                  <a:pt x="63775" y="30409"/>
                </a:lnTo>
                <a:lnTo>
                  <a:pt x="64258" y="30409"/>
                </a:lnTo>
                <a:lnTo>
                  <a:pt x="64439" y="30349"/>
                </a:lnTo>
                <a:lnTo>
                  <a:pt x="64680" y="30228"/>
                </a:lnTo>
                <a:lnTo>
                  <a:pt x="64861" y="30108"/>
                </a:lnTo>
                <a:lnTo>
                  <a:pt x="64982" y="29927"/>
                </a:lnTo>
                <a:lnTo>
                  <a:pt x="65103" y="29685"/>
                </a:lnTo>
                <a:lnTo>
                  <a:pt x="65163" y="29504"/>
                </a:lnTo>
                <a:lnTo>
                  <a:pt x="65163" y="29263"/>
                </a:lnTo>
                <a:lnTo>
                  <a:pt x="65163" y="29022"/>
                </a:lnTo>
                <a:lnTo>
                  <a:pt x="65103" y="28841"/>
                </a:lnTo>
                <a:lnTo>
                  <a:pt x="64982" y="28599"/>
                </a:lnTo>
                <a:lnTo>
                  <a:pt x="64861" y="28418"/>
                </a:lnTo>
                <a:lnTo>
                  <a:pt x="64680" y="28298"/>
                </a:lnTo>
                <a:lnTo>
                  <a:pt x="64439" y="28177"/>
                </a:lnTo>
                <a:lnTo>
                  <a:pt x="64258" y="28117"/>
                </a:lnTo>
                <a:close/>
                <a:moveTo>
                  <a:pt x="69567" y="28117"/>
                </a:moveTo>
                <a:lnTo>
                  <a:pt x="69386" y="28177"/>
                </a:lnTo>
                <a:lnTo>
                  <a:pt x="69145" y="28298"/>
                </a:lnTo>
                <a:lnTo>
                  <a:pt x="68964" y="28418"/>
                </a:lnTo>
                <a:lnTo>
                  <a:pt x="68843" y="28599"/>
                </a:lnTo>
                <a:lnTo>
                  <a:pt x="68723" y="28841"/>
                </a:lnTo>
                <a:lnTo>
                  <a:pt x="68662" y="29022"/>
                </a:lnTo>
                <a:lnTo>
                  <a:pt x="68662" y="29263"/>
                </a:lnTo>
                <a:lnTo>
                  <a:pt x="68662" y="29504"/>
                </a:lnTo>
                <a:lnTo>
                  <a:pt x="68723" y="29685"/>
                </a:lnTo>
                <a:lnTo>
                  <a:pt x="68843" y="29927"/>
                </a:lnTo>
                <a:lnTo>
                  <a:pt x="68964" y="30108"/>
                </a:lnTo>
                <a:lnTo>
                  <a:pt x="69145" y="30228"/>
                </a:lnTo>
                <a:lnTo>
                  <a:pt x="69386" y="30349"/>
                </a:lnTo>
                <a:lnTo>
                  <a:pt x="69567" y="30409"/>
                </a:lnTo>
                <a:lnTo>
                  <a:pt x="70050" y="30409"/>
                </a:lnTo>
                <a:lnTo>
                  <a:pt x="70231" y="30349"/>
                </a:lnTo>
                <a:lnTo>
                  <a:pt x="70472" y="30228"/>
                </a:lnTo>
                <a:lnTo>
                  <a:pt x="70653" y="30108"/>
                </a:lnTo>
                <a:lnTo>
                  <a:pt x="70774" y="29927"/>
                </a:lnTo>
                <a:lnTo>
                  <a:pt x="70895" y="29685"/>
                </a:lnTo>
                <a:lnTo>
                  <a:pt x="70955" y="29504"/>
                </a:lnTo>
                <a:lnTo>
                  <a:pt x="70955" y="29263"/>
                </a:lnTo>
                <a:lnTo>
                  <a:pt x="70955" y="29022"/>
                </a:lnTo>
                <a:lnTo>
                  <a:pt x="70895" y="28841"/>
                </a:lnTo>
                <a:lnTo>
                  <a:pt x="70774" y="28599"/>
                </a:lnTo>
                <a:lnTo>
                  <a:pt x="70653" y="28418"/>
                </a:lnTo>
                <a:lnTo>
                  <a:pt x="70472" y="28298"/>
                </a:lnTo>
                <a:lnTo>
                  <a:pt x="70231" y="28177"/>
                </a:lnTo>
                <a:lnTo>
                  <a:pt x="70050" y="28117"/>
                </a:lnTo>
                <a:close/>
                <a:moveTo>
                  <a:pt x="2957" y="31013"/>
                </a:moveTo>
                <a:lnTo>
                  <a:pt x="2776" y="31073"/>
                </a:lnTo>
                <a:lnTo>
                  <a:pt x="2534" y="31194"/>
                </a:lnTo>
                <a:lnTo>
                  <a:pt x="2353" y="31314"/>
                </a:lnTo>
                <a:lnTo>
                  <a:pt x="2233" y="31495"/>
                </a:lnTo>
                <a:lnTo>
                  <a:pt x="2112" y="31737"/>
                </a:lnTo>
                <a:lnTo>
                  <a:pt x="2052" y="31918"/>
                </a:lnTo>
                <a:lnTo>
                  <a:pt x="2052" y="32159"/>
                </a:lnTo>
                <a:lnTo>
                  <a:pt x="2052" y="32401"/>
                </a:lnTo>
                <a:lnTo>
                  <a:pt x="2112" y="32582"/>
                </a:lnTo>
                <a:lnTo>
                  <a:pt x="2233" y="32823"/>
                </a:lnTo>
                <a:lnTo>
                  <a:pt x="2353" y="33004"/>
                </a:lnTo>
                <a:lnTo>
                  <a:pt x="2534" y="33125"/>
                </a:lnTo>
                <a:lnTo>
                  <a:pt x="2776" y="33245"/>
                </a:lnTo>
                <a:lnTo>
                  <a:pt x="2957" y="33306"/>
                </a:lnTo>
                <a:lnTo>
                  <a:pt x="3439" y="33306"/>
                </a:lnTo>
                <a:lnTo>
                  <a:pt x="3620" y="33245"/>
                </a:lnTo>
                <a:lnTo>
                  <a:pt x="3862" y="33125"/>
                </a:lnTo>
                <a:lnTo>
                  <a:pt x="4043" y="33004"/>
                </a:lnTo>
                <a:lnTo>
                  <a:pt x="4164" y="32823"/>
                </a:lnTo>
                <a:lnTo>
                  <a:pt x="4284" y="32582"/>
                </a:lnTo>
                <a:lnTo>
                  <a:pt x="4345" y="32401"/>
                </a:lnTo>
                <a:lnTo>
                  <a:pt x="4345" y="32159"/>
                </a:lnTo>
                <a:lnTo>
                  <a:pt x="4345" y="31918"/>
                </a:lnTo>
                <a:lnTo>
                  <a:pt x="4284" y="31737"/>
                </a:lnTo>
                <a:lnTo>
                  <a:pt x="4164" y="31495"/>
                </a:lnTo>
                <a:lnTo>
                  <a:pt x="4043" y="31314"/>
                </a:lnTo>
                <a:lnTo>
                  <a:pt x="3862" y="31194"/>
                </a:lnTo>
                <a:lnTo>
                  <a:pt x="3620" y="31073"/>
                </a:lnTo>
                <a:lnTo>
                  <a:pt x="3439" y="31013"/>
                </a:lnTo>
                <a:close/>
                <a:moveTo>
                  <a:pt x="8749" y="31013"/>
                </a:moveTo>
                <a:lnTo>
                  <a:pt x="8568" y="31073"/>
                </a:lnTo>
                <a:lnTo>
                  <a:pt x="8327" y="31194"/>
                </a:lnTo>
                <a:lnTo>
                  <a:pt x="8146" y="31314"/>
                </a:lnTo>
                <a:lnTo>
                  <a:pt x="8025" y="31495"/>
                </a:lnTo>
                <a:lnTo>
                  <a:pt x="7904" y="31737"/>
                </a:lnTo>
                <a:lnTo>
                  <a:pt x="7844" y="31918"/>
                </a:lnTo>
                <a:lnTo>
                  <a:pt x="7844" y="32159"/>
                </a:lnTo>
                <a:lnTo>
                  <a:pt x="7844" y="32401"/>
                </a:lnTo>
                <a:lnTo>
                  <a:pt x="7904" y="32582"/>
                </a:lnTo>
                <a:lnTo>
                  <a:pt x="8025" y="32823"/>
                </a:lnTo>
                <a:lnTo>
                  <a:pt x="8146" y="33004"/>
                </a:lnTo>
                <a:lnTo>
                  <a:pt x="8327" y="33125"/>
                </a:lnTo>
                <a:lnTo>
                  <a:pt x="8568" y="33245"/>
                </a:lnTo>
                <a:lnTo>
                  <a:pt x="8749" y="33306"/>
                </a:lnTo>
                <a:lnTo>
                  <a:pt x="9232" y="33306"/>
                </a:lnTo>
                <a:lnTo>
                  <a:pt x="9413" y="33245"/>
                </a:lnTo>
                <a:lnTo>
                  <a:pt x="9654" y="33125"/>
                </a:lnTo>
                <a:lnTo>
                  <a:pt x="9835" y="33004"/>
                </a:lnTo>
                <a:lnTo>
                  <a:pt x="9956" y="32823"/>
                </a:lnTo>
                <a:lnTo>
                  <a:pt x="10076" y="32582"/>
                </a:lnTo>
                <a:lnTo>
                  <a:pt x="10137" y="32401"/>
                </a:lnTo>
                <a:lnTo>
                  <a:pt x="10137" y="32159"/>
                </a:lnTo>
                <a:lnTo>
                  <a:pt x="10137" y="31918"/>
                </a:lnTo>
                <a:lnTo>
                  <a:pt x="10076" y="31737"/>
                </a:lnTo>
                <a:lnTo>
                  <a:pt x="9956" y="31495"/>
                </a:lnTo>
                <a:lnTo>
                  <a:pt x="9835" y="31314"/>
                </a:lnTo>
                <a:lnTo>
                  <a:pt x="9654" y="31194"/>
                </a:lnTo>
                <a:lnTo>
                  <a:pt x="9413" y="31073"/>
                </a:lnTo>
                <a:lnTo>
                  <a:pt x="9232" y="31013"/>
                </a:lnTo>
                <a:close/>
                <a:moveTo>
                  <a:pt x="14541" y="31013"/>
                </a:moveTo>
                <a:lnTo>
                  <a:pt x="14360" y="31073"/>
                </a:lnTo>
                <a:lnTo>
                  <a:pt x="14119" y="31194"/>
                </a:lnTo>
                <a:lnTo>
                  <a:pt x="13938" y="31314"/>
                </a:lnTo>
                <a:lnTo>
                  <a:pt x="13817" y="31495"/>
                </a:lnTo>
                <a:lnTo>
                  <a:pt x="13697" y="31737"/>
                </a:lnTo>
                <a:lnTo>
                  <a:pt x="13636" y="31918"/>
                </a:lnTo>
                <a:lnTo>
                  <a:pt x="13636" y="32159"/>
                </a:lnTo>
                <a:lnTo>
                  <a:pt x="13636" y="32401"/>
                </a:lnTo>
                <a:lnTo>
                  <a:pt x="13697" y="32582"/>
                </a:lnTo>
                <a:lnTo>
                  <a:pt x="13817" y="32823"/>
                </a:lnTo>
                <a:lnTo>
                  <a:pt x="13938" y="33004"/>
                </a:lnTo>
                <a:lnTo>
                  <a:pt x="14119" y="33125"/>
                </a:lnTo>
                <a:lnTo>
                  <a:pt x="14360" y="33245"/>
                </a:lnTo>
                <a:lnTo>
                  <a:pt x="14541" y="33306"/>
                </a:lnTo>
                <a:lnTo>
                  <a:pt x="15024" y="33306"/>
                </a:lnTo>
                <a:lnTo>
                  <a:pt x="15205" y="33245"/>
                </a:lnTo>
                <a:lnTo>
                  <a:pt x="15446" y="33125"/>
                </a:lnTo>
                <a:lnTo>
                  <a:pt x="15627" y="33004"/>
                </a:lnTo>
                <a:lnTo>
                  <a:pt x="15748" y="32823"/>
                </a:lnTo>
                <a:lnTo>
                  <a:pt x="15869" y="32582"/>
                </a:lnTo>
                <a:lnTo>
                  <a:pt x="15929" y="32401"/>
                </a:lnTo>
                <a:lnTo>
                  <a:pt x="15929" y="32159"/>
                </a:lnTo>
                <a:lnTo>
                  <a:pt x="15929" y="31918"/>
                </a:lnTo>
                <a:lnTo>
                  <a:pt x="15869" y="31737"/>
                </a:lnTo>
                <a:lnTo>
                  <a:pt x="15748" y="31495"/>
                </a:lnTo>
                <a:lnTo>
                  <a:pt x="15627" y="31314"/>
                </a:lnTo>
                <a:lnTo>
                  <a:pt x="15446" y="31194"/>
                </a:lnTo>
                <a:lnTo>
                  <a:pt x="15205" y="31073"/>
                </a:lnTo>
                <a:lnTo>
                  <a:pt x="15024" y="31013"/>
                </a:lnTo>
                <a:close/>
                <a:moveTo>
                  <a:pt x="20333" y="31013"/>
                </a:moveTo>
                <a:lnTo>
                  <a:pt x="20152" y="31073"/>
                </a:lnTo>
                <a:lnTo>
                  <a:pt x="19911" y="31194"/>
                </a:lnTo>
                <a:lnTo>
                  <a:pt x="19730" y="31314"/>
                </a:lnTo>
                <a:lnTo>
                  <a:pt x="19609" y="31495"/>
                </a:lnTo>
                <a:lnTo>
                  <a:pt x="19489" y="31737"/>
                </a:lnTo>
                <a:lnTo>
                  <a:pt x="19428" y="31918"/>
                </a:lnTo>
                <a:lnTo>
                  <a:pt x="19428" y="32159"/>
                </a:lnTo>
                <a:lnTo>
                  <a:pt x="19428" y="32401"/>
                </a:lnTo>
                <a:lnTo>
                  <a:pt x="19489" y="32582"/>
                </a:lnTo>
                <a:lnTo>
                  <a:pt x="19609" y="32823"/>
                </a:lnTo>
                <a:lnTo>
                  <a:pt x="19730" y="33004"/>
                </a:lnTo>
                <a:lnTo>
                  <a:pt x="19911" y="33125"/>
                </a:lnTo>
                <a:lnTo>
                  <a:pt x="20152" y="33245"/>
                </a:lnTo>
                <a:lnTo>
                  <a:pt x="20333" y="33306"/>
                </a:lnTo>
                <a:lnTo>
                  <a:pt x="20816" y="33306"/>
                </a:lnTo>
                <a:lnTo>
                  <a:pt x="20997" y="33245"/>
                </a:lnTo>
                <a:lnTo>
                  <a:pt x="21239" y="33125"/>
                </a:lnTo>
                <a:lnTo>
                  <a:pt x="21420" y="33004"/>
                </a:lnTo>
                <a:lnTo>
                  <a:pt x="21540" y="32823"/>
                </a:lnTo>
                <a:lnTo>
                  <a:pt x="21661" y="32582"/>
                </a:lnTo>
                <a:lnTo>
                  <a:pt x="21721" y="32401"/>
                </a:lnTo>
                <a:lnTo>
                  <a:pt x="21721" y="32159"/>
                </a:lnTo>
                <a:lnTo>
                  <a:pt x="21721" y="31918"/>
                </a:lnTo>
                <a:lnTo>
                  <a:pt x="21661" y="31737"/>
                </a:lnTo>
                <a:lnTo>
                  <a:pt x="21540" y="31495"/>
                </a:lnTo>
                <a:lnTo>
                  <a:pt x="21420" y="31314"/>
                </a:lnTo>
                <a:lnTo>
                  <a:pt x="21239" y="31194"/>
                </a:lnTo>
                <a:lnTo>
                  <a:pt x="20997" y="31073"/>
                </a:lnTo>
                <a:lnTo>
                  <a:pt x="20816" y="31013"/>
                </a:lnTo>
                <a:close/>
                <a:moveTo>
                  <a:pt x="26126" y="31013"/>
                </a:moveTo>
                <a:lnTo>
                  <a:pt x="25945" y="31073"/>
                </a:lnTo>
                <a:lnTo>
                  <a:pt x="25703" y="31194"/>
                </a:lnTo>
                <a:lnTo>
                  <a:pt x="25522" y="31314"/>
                </a:lnTo>
                <a:lnTo>
                  <a:pt x="25402" y="31495"/>
                </a:lnTo>
                <a:lnTo>
                  <a:pt x="25281" y="31737"/>
                </a:lnTo>
                <a:lnTo>
                  <a:pt x="25221" y="31918"/>
                </a:lnTo>
                <a:lnTo>
                  <a:pt x="25221" y="32159"/>
                </a:lnTo>
                <a:lnTo>
                  <a:pt x="25221" y="32401"/>
                </a:lnTo>
                <a:lnTo>
                  <a:pt x="25281" y="32582"/>
                </a:lnTo>
                <a:lnTo>
                  <a:pt x="25402" y="32823"/>
                </a:lnTo>
                <a:lnTo>
                  <a:pt x="25522" y="33004"/>
                </a:lnTo>
                <a:lnTo>
                  <a:pt x="25703" y="33125"/>
                </a:lnTo>
                <a:lnTo>
                  <a:pt x="25945" y="33245"/>
                </a:lnTo>
                <a:lnTo>
                  <a:pt x="26126" y="33306"/>
                </a:lnTo>
                <a:lnTo>
                  <a:pt x="26608" y="33306"/>
                </a:lnTo>
                <a:lnTo>
                  <a:pt x="26789" y="33245"/>
                </a:lnTo>
                <a:lnTo>
                  <a:pt x="27031" y="33125"/>
                </a:lnTo>
                <a:lnTo>
                  <a:pt x="27212" y="33004"/>
                </a:lnTo>
                <a:lnTo>
                  <a:pt x="27332" y="32823"/>
                </a:lnTo>
                <a:lnTo>
                  <a:pt x="27453" y="32582"/>
                </a:lnTo>
                <a:lnTo>
                  <a:pt x="27513" y="32401"/>
                </a:lnTo>
                <a:lnTo>
                  <a:pt x="27513" y="32159"/>
                </a:lnTo>
                <a:lnTo>
                  <a:pt x="27513" y="31918"/>
                </a:lnTo>
                <a:lnTo>
                  <a:pt x="27453" y="31737"/>
                </a:lnTo>
                <a:lnTo>
                  <a:pt x="27332" y="31495"/>
                </a:lnTo>
                <a:lnTo>
                  <a:pt x="27212" y="31314"/>
                </a:lnTo>
                <a:lnTo>
                  <a:pt x="27031" y="31194"/>
                </a:lnTo>
                <a:lnTo>
                  <a:pt x="26789" y="31073"/>
                </a:lnTo>
                <a:lnTo>
                  <a:pt x="26608" y="31013"/>
                </a:lnTo>
                <a:close/>
                <a:moveTo>
                  <a:pt x="31918" y="31013"/>
                </a:moveTo>
                <a:lnTo>
                  <a:pt x="31737" y="31073"/>
                </a:lnTo>
                <a:lnTo>
                  <a:pt x="31496" y="31194"/>
                </a:lnTo>
                <a:lnTo>
                  <a:pt x="31315" y="31314"/>
                </a:lnTo>
                <a:lnTo>
                  <a:pt x="31194" y="31495"/>
                </a:lnTo>
                <a:lnTo>
                  <a:pt x="31073" y="31737"/>
                </a:lnTo>
                <a:lnTo>
                  <a:pt x="31013" y="31918"/>
                </a:lnTo>
                <a:lnTo>
                  <a:pt x="31013" y="32159"/>
                </a:lnTo>
                <a:lnTo>
                  <a:pt x="31013" y="32401"/>
                </a:lnTo>
                <a:lnTo>
                  <a:pt x="31073" y="32582"/>
                </a:lnTo>
                <a:lnTo>
                  <a:pt x="31194" y="32823"/>
                </a:lnTo>
                <a:lnTo>
                  <a:pt x="31315" y="33004"/>
                </a:lnTo>
                <a:lnTo>
                  <a:pt x="31496" y="33125"/>
                </a:lnTo>
                <a:lnTo>
                  <a:pt x="31737" y="33245"/>
                </a:lnTo>
                <a:lnTo>
                  <a:pt x="31918" y="33306"/>
                </a:lnTo>
                <a:lnTo>
                  <a:pt x="32401" y="33306"/>
                </a:lnTo>
                <a:lnTo>
                  <a:pt x="32582" y="33245"/>
                </a:lnTo>
                <a:lnTo>
                  <a:pt x="32823" y="33125"/>
                </a:lnTo>
                <a:lnTo>
                  <a:pt x="33004" y="33004"/>
                </a:lnTo>
                <a:lnTo>
                  <a:pt x="33125" y="32823"/>
                </a:lnTo>
                <a:lnTo>
                  <a:pt x="33245" y="32582"/>
                </a:lnTo>
                <a:lnTo>
                  <a:pt x="33306" y="32401"/>
                </a:lnTo>
                <a:lnTo>
                  <a:pt x="33306" y="32159"/>
                </a:lnTo>
                <a:lnTo>
                  <a:pt x="33306" y="31918"/>
                </a:lnTo>
                <a:lnTo>
                  <a:pt x="33245" y="31737"/>
                </a:lnTo>
                <a:lnTo>
                  <a:pt x="33125" y="31495"/>
                </a:lnTo>
                <a:lnTo>
                  <a:pt x="33004" y="31314"/>
                </a:lnTo>
                <a:lnTo>
                  <a:pt x="32823" y="31194"/>
                </a:lnTo>
                <a:lnTo>
                  <a:pt x="32582" y="31073"/>
                </a:lnTo>
                <a:lnTo>
                  <a:pt x="32401" y="31013"/>
                </a:lnTo>
                <a:close/>
                <a:moveTo>
                  <a:pt x="37710" y="31013"/>
                </a:moveTo>
                <a:lnTo>
                  <a:pt x="37529" y="31073"/>
                </a:lnTo>
                <a:lnTo>
                  <a:pt x="37288" y="31194"/>
                </a:lnTo>
                <a:lnTo>
                  <a:pt x="37107" y="31314"/>
                </a:lnTo>
                <a:lnTo>
                  <a:pt x="36986" y="31495"/>
                </a:lnTo>
                <a:lnTo>
                  <a:pt x="36865" y="31737"/>
                </a:lnTo>
                <a:lnTo>
                  <a:pt x="36805" y="31918"/>
                </a:lnTo>
                <a:lnTo>
                  <a:pt x="36805" y="32159"/>
                </a:lnTo>
                <a:lnTo>
                  <a:pt x="36805" y="32401"/>
                </a:lnTo>
                <a:lnTo>
                  <a:pt x="36865" y="32582"/>
                </a:lnTo>
                <a:lnTo>
                  <a:pt x="36986" y="32823"/>
                </a:lnTo>
                <a:lnTo>
                  <a:pt x="37107" y="33004"/>
                </a:lnTo>
                <a:lnTo>
                  <a:pt x="37288" y="33125"/>
                </a:lnTo>
                <a:lnTo>
                  <a:pt x="37529" y="33245"/>
                </a:lnTo>
                <a:lnTo>
                  <a:pt x="37710" y="33306"/>
                </a:lnTo>
                <a:lnTo>
                  <a:pt x="38193" y="33306"/>
                </a:lnTo>
                <a:lnTo>
                  <a:pt x="38374" y="33245"/>
                </a:lnTo>
                <a:lnTo>
                  <a:pt x="38615" y="33125"/>
                </a:lnTo>
                <a:lnTo>
                  <a:pt x="38796" y="33004"/>
                </a:lnTo>
                <a:lnTo>
                  <a:pt x="38917" y="32823"/>
                </a:lnTo>
                <a:lnTo>
                  <a:pt x="39038" y="32582"/>
                </a:lnTo>
                <a:lnTo>
                  <a:pt x="39098" y="32401"/>
                </a:lnTo>
                <a:lnTo>
                  <a:pt x="39098" y="32159"/>
                </a:lnTo>
                <a:lnTo>
                  <a:pt x="39098" y="31918"/>
                </a:lnTo>
                <a:lnTo>
                  <a:pt x="39038" y="31737"/>
                </a:lnTo>
                <a:lnTo>
                  <a:pt x="38917" y="31495"/>
                </a:lnTo>
                <a:lnTo>
                  <a:pt x="38796" y="31314"/>
                </a:lnTo>
                <a:lnTo>
                  <a:pt x="38615" y="31194"/>
                </a:lnTo>
                <a:lnTo>
                  <a:pt x="38374" y="31073"/>
                </a:lnTo>
                <a:lnTo>
                  <a:pt x="38193" y="31013"/>
                </a:lnTo>
                <a:close/>
                <a:moveTo>
                  <a:pt x="43502" y="31013"/>
                </a:moveTo>
                <a:lnTo>
                  <a:pt x="43321" y="31073"/>
                </a:lnTo>
                <a:lnTo>
                  <a:pt x="43080" y="31194"/>
                </a:lnTo>
                <a:lnTo>
                  <a:pt x="42899" y="31314"/>
                </a:lnTo>
                <a:lnTo>
                  <a:pt x="42778" y="31495"/>
                </a:lnTo>
                <a:lnTo>
                  <a:pt x="42658" y="31737"/>
                </a:lnTo>
                <a:lnTo>
                  <a:pt x="42597" y="31918"/>
                </a:lnTo>
                <a:lnTo>
                  <a:pt x="42597" y="32159"/>
                </a:lnTo>
                <a:lnTo>
                  <a:pt x="42597" y="32401"/>
                </a:lnTo>
                <a:lnTo>
                  <a:pt x="42658" y="32582"/>
                </a:lnTo>
                <a:lnTo>
                  <a:pt x="42778" y="32823"/>
                </a:lnTo>
                <a:lnTo>
                  <a:pt x="42899" y="33004"/>
                </a:lnTo>
                <a:lnTo>
                  <a:pt x="43080" y="33125"/>
                </a:lnTo>
                <a:lnTo>
                  <a:pt x="43321" y="33245"/>
                </a:lnTo>
                <a:lnTo>
                  <a:pt x="43502" y="33306"/>
                </a:lnTo>
                <a:lnTo>
                  <a:pt x="43985" y="33306"/>
                </a:lnTo>
                <a:lnTo>
                  <a:pt x="44166" y="33245"/>
                </a:lnTo>
                <a:lnTo>
                  <a:pt x="44407" y="33125"/>
                </a:lnTo>
                <a:lnTo>
                  <a:pt x="44588" y="33004"/>
                </a:lnTo>
                <a:lnTo>
                  <a:pt x="44709" y="32823"/>
                </a:lnTo>
                <a:lnTo>
                  <a:pt x="44830" y="32582"/>
                </a:lnTo>
                <a:lnTo>
                  <a:pt x="44890" y="32401"/>
                </a:lnTo>
                <a:lnTo>
                  <a:pt x="44890" y="32159"/>
                </a:lnTo>
                <a:lnTo>
                  <a:pt x="44890" y="31918"/>
                </a:lnTo>
                <a:lnTo>
                  <a:pt x="44830" y="31737"/>
                </a:lnTo>
                <a:lnTo>
                  <a:pt x="44709" y="31495"/>
                </a:lnTo>
                <a:lnTo>
                  <a:pt x="44588" y="31314"/>
                </a:lnTo>
                <a:lnTo>
                  <a:pt x="44407" y="31194"/>
                </a:lnTo>
                <a:lnTo>
                  <a:pt x="44166" y="31073"/>
                </a:lnTo>
                <a:lnTo>
                  <a:pt x="43985" y="31013"/>
                </a:lnTo>
                <a:close/>
                <a:moveTo>
                  <a:pt x="49295" y="31013"/>
                </a:moveTo>
                <a:lnTo>
                  <a:pt x="49114" y="31073"/>
                </a:lnTo>
                <a:lnTo>
                  <a:pt x="48872" y="31194"/>
                </a:lnTo>
                <a:lnTo>
                  <a:pt x="48691" y="31314"/>
                </a:lnTo>
                <a:lnTo>
                  <a:pt x="48571" y="31495"/>
                </a:lnTo>
                <a:lnTo>
                  <a:pt x="48450" y="31737"/>
                </a:lnTo>
                <a:lnTo>
                  <a:pt x="48390" y="31918"/>
                </a:lnTo>
                <a:lnTo>
                  <a:pt x="48390" y="32159"/>
                </a:lnTo>
                <a:lnTo>
                  <a:pt x="48390" y="32401"/>
                </a:lnTo>
                <a:lnTo>
                  <a:pt x="48450" y="32582"/>
                </a:lnTo>
                <a:lnTo>
                  <a:pt x="48571" y="32823"/>
                </a:lnTo>
                <a:lnTo>
                  <a:pt x="48691" y="33004"/>
                </a:lnTo>
                <a:lnTo>
                  <a:pt x="48872" y="33125"/>
                </a:lnTo>
                <a:lnTo>
                  <a:pt x="49114" y="33245"/>
                </a:lnTo>
                <a:lnTo>
                  <a:pt x="49295" y="33306"/>
                </a:lnTo>
                <a:lnTo>
                  <a:pt x="49777" y="33306"/>
                </a:lnTo>
                <a:lnTo>
                  <a:pt x="49958" y="33245"/>
                </a:lnTo>
                <a:lnTo>
                  <a:pt x="50200" y="33125"/>
                </a:lnTo>
                <a:lnTo>
                  <a:pt x="50381" y="33004"/>
                </a:lnTo>
                <a:lnTo>
                  <a:pt x="50501" y="32823"/>
                </a:lnTo>
                <a:lnTo>
                  <a:pt x="50622" y="32582"/>
                </a:lnTo>
                <a:lnTo>
                  <a:pt x="50682" y="32401"/>
                </a:lnTo>
                <a:lnTo>
                  <a:pt x="50682" y="32159"/>
                </a:lnTo>
                <a:lnTo>
                  <a:pt x="50682" y="31918"/>
                </a:lnTo>
                <a:lnTo>
                  <a:pt x="50622" y="31737"/>
                </a:lnTo>
                <a:lnTo>
                  <a:pt x="50501" y="31495"/>
                </a:lnTo>
                <a:lnTo>
                  <a:pt x="50381" y="31314"/>
                </a:lnTo>
                <a:lnTo>
                  <a:pt x="50200" y="31194"/>
                </a:lnTo>
                <a:lnTo>
                  <a:pt x="49958" y="31073"/>
                </a:lnTo>
                <a:lnTo>
                  <a:pt x="49777" y="31013"/>
                </a:lnTo>
                <a:close/>
                <a:moveTo>
                  <a:pt x="55087" y="31013"/>
                </a:moveTo>
                <a:lnTo>
                  <a:pt x="54906" y="31073"/>
                </a:lnTo>
                <a:lnTo>
                  <a:pt x="54665" y="31194"/>
                </a:lnTo>
                <a:lnTo>
                  <a:pt x="54483" y="31314"/>
                </a:lnTo>
                <a:lnTo>
                  <a:pt x="54363" y="31495"/>
                </a:lnTo>
                <a:lnTo>
                  <a:pt x="54242" y="31737"/>
                </a:lnTo>
                <a:lnTo>
                  <a:pt x="54182" y="31918"/>
                </a:lnTo>
                <a:lnTo>
                  <a:pt x="54182" y="32159"/>
                </a:lnTo>
                <a:lnTo>
                  <a:pt x="54182" y="32401"/>
                </a:lnTo>
                <a:lnTo>
                  <a:pt x="54242" y="32582"/>
                </a:lnTo>
                <a:lnTo>
                  <a:pt x="54363" y="32823"/>
                </a:lnTo>
                <a:lnTo>
                  <a:pt x="54483" y="33004"/>
                </a:lnTo>
                <a:lnTo>
                  <a:pt x="54665" y="33125"/>
                </a:lnTo>
                <a:lnTo>
                  <a:pt x="54906" y="33245"/>
                </a:lnTo>
                <a:lnTo>
                  <a:pt x="55087" y="33306"/>
                </a:lnTo>
                <a:lnTo>
                  <a:pt x="55570" y="33306"/>
                </a:lnTo>
                <a:lnTo>
                  <a:pt x="55751" y="33245"/>
                </a:lnTo>
                <a:lnTo>
                  <a:pt x="55992" y="33125"/>
                </a:lnTo>
                <a:lnTo>
                  <a:pt x="56173" y="33004"/>
                </a:lnTo>
                <a:lnTo>
                  <a:pt x="56294" y="32823"/>
                </a:lnTo>
                <a:lnTo>
                  <a:pt x="56414" y="32582"/>
                </a:lnTo>
                <a:lnTo>
                  <a:pt x="56475" y="32401"/>
                </a:lnTo>
                <a:lnTo>
                  <a:pt x="56475" y="32159"/>
                </a:lnTo>
                <a:lnTo>
                  <a:pt x="56475" y="31918"/>
                </a:lnTo>
                <a:lnTo>
                  <a:pt x="56414" y="31737"/>
                </a:lnTo>
                <a:lnTo>
                  <a:pt x="56294" y="31495"/>
                </a:lnTo>
                <a:lnTo>
                  <a:pt x="56173" y="31314"/>
                </a:lnTo>
                <a:lnTo>
                  <a:pt x="55992" y="31194"/>
                </a:lnTo>
                <a:lnTo>
                  <a:pt x="55751" y="31073"/>
                </a:lnTo>
                <a:lnTo>
                  <a:pt x="55570" y="31013"/>
                </a:lnTo>
                <a:close/>
                <a:moveTo>
                  <a:pt x="60879" y="31013"/>
                </a:moveTo>
                <a:lnTo>
                  <a:pt x="60698" y="31073"/>
                </a:lnTo>
                <a:lnTo>
                  <a:pt x="60457" y="31194"/>
                </a:lnTo>
                <a:lnTo>
                  <a:pt x="60276" y="31314"/>
                </a:lnTo>
                <a:lnTo>
                  <a:pt x="60155" y="31495"/>
                </a:lnTo>
                <a:lnTo>
                  <a:pt x="60034" y="31737"/>
                </a:lnTo>
                <a:lnTo>
                  <a:pt x="59974" y="31918"/>
                </a:lnTo>
                <a:lnTo>
                  <a:pt x="59974" y="32159"/>
                </a:lnTo>
                <a:lnTo>
                  <a:pt x="59974" y="32401"/>
                </a:lnTo>
                <a:lnTo>
                  <a:pt x="60034" y="32582"/>
                </a:lnTo>
                <a:lnTo>
                  <a:pt x="60155" y="32823"/>
                </a:lnTo>
                <a:lnTo>
                  <a:pt x="60276" y="33004"/>
                </a:lnTo>
                <a:lnTo>
                  <a:pt x="60457" y="33125"/>
                </a:lnTo>
                <a:lnTo>
                  <a:pt x="60698" y="33245"/>
                </a:lnTo>
                <a:lnTo>
                  <a:pt x="60879" y="33306"/>
                </a:lnTo>
                <a:lnTo>
                  <a:pt x="61362" y="33306"/>
                </a:lnTo>
                <a:lnTo>
                  <a:pt x="61543" y="33245"/>
                </a:lnTo>
                <a:lnTo>
                  <a:pt x="61784" y="33125"/>
                </a:lnTo>
                <a:lnTo>
                  <a:pt x="61965" y="33004"/>
                </a:lnTo>
                <a:lnTo>
                  <a:pt x="62086" y="32823"/>
                </a:lnTo>
                <a:lnTo>
                  <a:pt x="62206" y="32582"/>
                </a:lnTo>
                <a:lnTo>
                  <a:pt x="62267" y="32401"/>
                </a:lnTo>
                <a:lnTo>
                  <a:pt x="62267" y="32159"/>
                </a:lnTo>
                <a:lnTo>
                  <a:pt x="62267" y="31918"/>
                </a:lnTo>
                <a:lnTo>
                  <a:pt x="62206" y="31737"/>
                </a:lnTo>
                <a:lnTo>
                  <a:pt x="62086" y="31495"/>
                </a:lnTo>
                <a:lnTo>
                  <a:pt x="61965" y="31314"/>
                </a:lnTo>
                <a:lnTo>
                  <a:pt x="61784" y="31194"/>
                </a:lnTo>
                <a:lnTo>
                  <a:pt x="61543" y="31073"/>
                </a:lnTo>
                <a:lnTo>
                  <a:pt x="61362" y="31013"/>
                </a:lnTo>
                <a:close/>
                <a:moveTo>
                  <a:pt x="66671" y="31013"/>
                </a:moveTo>
                <a:lnTo>
                  <a:pt x="66490" y="31073"/>
                </a:lnTo>
                <a:lnTo>
                  <a:pt x="66249" y="31194"/>
                </a:lnTo>
                <a:lnTo>
                  <a:pt x="66068" y="31314"/>
                </a:lnTo>
                <a:lnTo>
                  <a:pt x="65947" y="31495"/>
                </a:lnTo>
                <a:lnTo>
                  <a:pt x="65827" y="31737"/>
                </a:lnTo>
                <a:lnTo>
                  <a:pt x="65766" y="31918"/>
                </a:lnTo>
                <a:lnTo>
                  <a:pt x="65766" y="32159"/>
                </a:lnTo>
                <a:lnTo>
                  <a:pt x="65766" y="32401"/>
                </a:lnTo>
                <a:lnTo>
                  <a:pt x="65827" y="32582"/>
                </a:lnTo>
                <a:lnTo>
                  <a:pt x="65947" y="32823"/>
                </a:lnTo>
                <a:lnTo>
                  <a:pt x="66068" y="33004"/>
                </a:lnTo>
                <a:lnTo>
                  <a:pt x="66249" y="33125"/>
                </a:lnTo>
                <a:lnTo>
                  <a:pt x="66490" y="33245"/>
                </a:lnTo>
                <a:lnTo>
                  <a:pt x="66671" y="33306"/>
                </a:lnTo>
                <a:lnTo>
                  <a:pt x="67154" y="33306"/>
                </a:lnTo>
                <a:lnTo>
                  <a:pt x="67335" y="33245"/>
                </a:lnTo>
                <a:lnTo>
                  <a:pt x="67576" y="33125"/>
                </a:lnTo>
                <a:lnTo>
                  <a:pt x="67757" y="33004"/>
                </a:lnTo>
                <a:lnTo>
                  <a:pt x="67878" y="32823"/>
                </a:lnTo>
                <a:lnTo>
                  <a:pt x="67999" y="32582"/>
                </a:lnTo>
                <a:lnTo>
                  <a:pt x="68059" y="32401"/>
                </a:lnTo>
                <a:lnTo>
                  <a:pt x="68059" y="32159"/>
                </a:lnTo>
                <a:lnTo>
                  <a:pt x="68059" y="31918"/>
                </a:lnTo>
                <a:lnTo>
                  <a:pt x="67999" y="31737"/>
                </a:lnTo>
                <a:lnTo>
                  <a:pt x="67878" y="31495"/>
                </a:lnTo>
                <a:lnTo>
                  <a:pt x="67757" y="31314"/>
                </a:lnTo>
                <a:lnTo>
                  <a:pt x="67576" y="31194"/>
                </a:lnTo>
                <a:lnTo>
                  <a:pt x="67335" y="31073"/>
                </a:lnTo>
                <a:lnTo>
                  <a:pt x="67154" y="31013"/>
                </a:lnTo>
                <a:close/>
                <a:moveTo>
                  <a:pt x="72464" y="31013"/>
                </a:moveTo>
                <a:lnTo>
                  <a:pt x="72283" y="31073"/>
                </a:lnTo>
                <a:lnTo>
                  <a:pt x="72041" y="31194"/>
                </a:lnTo>
                <a:lnTo>
                  <a:pt x="71860" y="31314"/>
                </a:lnTo>
                <a:lnTo>
                  <a:pt x="71740" y="31495"/>
                </a:lnTo>
                <a:lnTo>
                  <a:pt x="71619" y="31737"/>
                </a:lnTo>
                <a:lnTo>
                  <a:pt x="71559" y="31918"/>
                </a:lnTo>
                <a:lnTo>
                  <a:pt x="71559" y="32159"/>
                </a:lnTo>
                <a:lnTo>
                  <a:pt x="71559" y="32401"/>
                </a:lnTo>
                <a:lnTo>
                  <a:pt x="71619" y="32582"/>
                </a:lnTo>
                <a:lnTo>
                  <a:pt x="71740" y="32823"/>
                </a:lnTo>
                <a:lnTo>
                  <a:pt x="71860" y="33004"/>
                </a:lnTo>
                <a:lnTo>
                  <a:pt x="72041" y="33125"/>
                </a:lnTo>
                <a:lnTo>
                  <a:pt x="72283" y="33245"/>
                </a:lnTo>
                <a:lnTo>
                  <a:pt x="72464" y="33306"/>
                </a:lnTo>
                <a:lnTo>
                  <a:pt x="72946" y="33306"/>
                </a:lnTo>
                <a:lnTo>
                  <a:pt x="73127" y="33245"/>
                </a:lnTo>
                <a:lnTo>
                  <a:pt x="73369" y="33125"/>
                </a:lnTo>
                <a:lnTo>
                  <a:pt x="73550" y="33004"/>
                </a:lnTo>
                <a:lnTo>
                  <a:pt x="73670" y="32823"/>
                </a:lnTo>
                <a:lnTo>
                  <a:pt x="73791" y="32582"/>
                </a:lnTo>
                <a:lnTo>
                  <a:pt x="73851" y="32401"/>
                </a:lnTo>
                <a:lnTo>
                  <a:pt x="73851" y="32159"/>
                </a:lnTo>
                <a:lnTo>
                  <a:pt x="73851" y="31918"/>
                </a:lnTo>
                <a:lnTo>
                  <a:pt x="73791" y="31737"/>
                </a:lnTo>
                <a:lnTo>
                  <a:pt x="73670" y="31495"/>
                </a:lnTo>
                <a:lnTo>
                  <a:pt x="73550" y="31314"/>
                </a:lnTo>
                <a:lnTo>
                  <a:pt x="73369" y="31194"/>
                </a:lnTo>
                <a:lnTo>
                  <a:pt x="73127" y="31073"/>
                </a:lnTo>
                <a:lnTo>
                  <a:pt x="72946" y="31013"/>
                </a:lnTo>
                <a:close/>
                <a:moveTo>
                  <a:pt x="181" y="33909"/>
                </a:moveTo>
                <a:lnTo>
                  <a:pt x="0" y="36141"/>
                </a:lnTo>
                <a:lnTo>
                  <a:pt x="302" y="36202"/>
                </a:lnTo>
                <a:lnTo>
                  <a:pt x="543" y="36202"/>
                </a:lnTo>
                <a:lnTo>
                  <a:pt x="724" y="36141"/>
                </a:lnTo>
                <a:lnTo>
                  <a:pt x="966" y="36021"/>
                </a:lnTo>
                <a:lnTo>
                  <a:pt x="1147" y="35900"/>
                </a:lnTo>
                <a:lnTo>
                  <a:pt x="1267" y="35719"/>
                </a:lnTo>
                <a:lnTo>
                  <a:pt x="1388" y="35478"/>
                </a:lnTo>
                <a:lnTo>
                  <a:pt x="1448" y="35297"/>
                </a:lnTo>
                <a:lnTo>
                  <a:pt x="1448" y="35055"/>
                </a:lnTo>
                <a:lnTo>
                  <a:pt x="1448" y="34814"/>
                </a:lnTo>
                <a:lnTo>
                  <a:pt x="1388" y="34633"/>
                </a:lnTo>
                <a:lnTo>
                  <a:pt x="1267" y="34392"/>
                </a:lnTo>
                <a:lnTo>
                  <a:pt x="1147" y="34211"/>
                </a:lnTo>
                <a:lnTo>
                  <a:pt x="966" y="34090"/>
                </a:lnTo>
                <a:lnTo>
                  <a:pt x="724" y="33969"/>
                </a:lnTo>
                <a:lnTo>
                  <a:pt x="543" y="33909"/>
                </a:lnTo>
                <a:close/>
                <a:moveTo>
                  <a:pt x="5853" y="33909"/>
                </a:moveTo>
                <a:lnTo>
                  <a:pt x="5672" y="33969"/>
                </a:lnTo>
                <a:lnTo>
                  <a:pt x="5431" y="34090"/>
                </a:lnTo>
                <a:lnTo>
                  <a:pt x="5250" y="34211"/>
                </a:lnTo>
                <a:lnTo>
                  <a:pt x="5129" y="34392"/>
                </a:lnTo>
                <a:lnTo>
                  <a:pt x="5008" y="34633"/>
                </a:lnTo>
                <a:lnTo>
                  <a:pt x="4948" y="34814"/>
                </a:lnTo>
                <a:lnTo>
                  <a:pt x="4948" y="35055"/>
                </a:lnTo>
                <a:lnTo>
                  <a:pt x="4948" y="35297"/>
                </a:lnTo>
                <a:lnTo>
                  <a:pt x="5008" y="35478"/>
                </a:lnTo>
                <a:lnTo>
                  <a:pt x="5129" y="35719"/>
                </a:lnTo>
                <a:lnTo>
                  <a:pt x="5250" y="35900"/>
                </a:lnTo>
                <a:lnTo>
                  <a:pt x="5431" y="36021"/>
                </a:lnTo>
                <a:lnTo>
                  <a:pt x="5672" y="36141"/>
                </a:lnTo>
                <a:lnTo>
                  <a:pt x="5853" y="36202"/>
                </a:lnTo>
                <a:lnTo>
                  <a:pt x="6336" y="36202"/>
                </a:lnTo>
                <a:lnTo>
                  <a:pt x="6517" y="36141"/>
                </a:lnTo>
                <a:lnTo>
                  <a:pt x="6758" y="36021"/>
                </a:lnTo>
                <a:lnTo>
                  <a:pt x="6939" y="35900"/>
                </a:lnTo>
                <a:lnTo>
                  <a:pt x="7060" y="35719"/>
                </a:lnTo>
                <a:lnTo>
                  <a:pt x="7180" y="35478"/>
                </a:lnTo>
                <a:lnTo>
                  <a:pt x="7241" y="35297"/>
                </a:lnTo>
                <a:lnTo>
                  <a:pt x="7241" y="35055"/>
                </a:lnTo>
                <a:lnTo>
                  <a:pt x="7241" y="34814"/>
                </a:lnTo>
                <a:lnTo>
                  <a:pt x="7180" y="34633"/>
                </a:lnTo>
                <a:lnTo>
                  <a:pt x="7060" y="34392"/>
                </a:lnTo>
                <a:lnTo>
                  <a:pt x="6939" y="34211"/>
                </a:lnTo>
                <a:lnTo>
                  <a:pt x="6758" y="34090"/>
                </a:lnTo>
                <a:lnTo>
                  <a:pt x="6517" y="33969"/>
                </a:lnTo>
                <a:lnTo>
                  <a:pt x="6336" y="33909"/>
                </a:lnTo>
                <a:close/>
                <a:moveTo>
                  <a:pt x="11645" y="33909"/>
                </a:moveTo>
                <a:lnTo>
                  <a:pt x="11464" y="33969"/>
                </a:lnTo>
                <a:lnTo>
                  <a:pt x="11223" y="34090"/>
                </a:lnTo>
                <a:lnTo>
                  <a:pt x="11042" y="34211"/>
                </a:lnTo>
                <a:lnTo>
                  <a:pt x="10921" y="34392"/>
                </a:lnTo>
                <a:lnTo>
                  <a:pt x="10800" y="34633"/>
                </a:lnTo>
                <a:lnTo>
                  <a:pt x="10740" y="34814"/>
                </a:lnTo>
                <a:lnTo>
                  <a:pt x="10740" y="35055"/>
                </a:lnTo>
                <a:lnTo>
                  <a:pt x="10740" y="35297"/>
                </a:lnTo>
                <a:lnTo>
                  <a:pt x="10800" y="35478"/>
                </a:lnTo>
                <a:lnTo>
                  <a:pt x="10921" y="35719"/>
                </a:lnTo>
                <a:lnTo>
                  <a:pt x="11042" y="35900"/>
                </a:lnTo>
                <a:lnTo>
                  <a:pt x="11223" y="36021"/>
                </a:lnTo>
                <a:lnTo>
                  <a:pt x="11464" y="36141"/>
                </a:lnTo>
                <a:lnTo>
                  <a:pt x="11645" y="36202"/>
                </a:lnTo>
                <a:lnTo>
                  <a:pt x="12128" y="36202"/>
                </a:lnTo>
                <a:lnTo>
                  <a:pt x="12309" y="36141"/>
                </a:lnTo>
                <a:lnTo>
                  <a:pt x="12550" y="36021"/>
                </a:lnTo>
                <a:lnTo>
                  <a:pt x="12731" y="35900"/>
                </a:lnTo>
                <a:lnTo>
                  <a:pt x="12852" y="35719"/>
                </a:lnTo>
                <a:lnTo>
                  <a:pt x="12973" y="35478"/>
                </a:lnTo>
                <a:lnTo>
                  <a:pt x="13033" y="35297"/>
                </a:lnTo>
                <a:lnTo>
                  <a:pt x="13033" y="35055"/>
                </a:lnTo>
                <a:lnTo>
                  <a:pt x="13033" y="34814"/>
                </a:lnTo>
                <a:lnTo>
                  <a:pt x="12973" y="34633"/>
                </a:lnTo>
                <a:lnTo>
                  <a:pt x="12852" y="34392"/>
                </a:lnTo>
                <a:lnTo>
                  <a:pt x="12731" y="34211"/>
                </a:lnTo>
                <a:lnTo>
                  <a:pt x="12550" y="34090"/>
                </a:lnTo>
                <a:lnTo>
                  <a:pt x="12309" y="33969"/>
                </a:lnTo>
                <a:lnTo>
                  <a:pt x="12128" y="33909"/>
                </a:lnTo>
                <a:close/>
                <a:moveTo>
                  <a:pt x="17437" y="33909"/>
                </a:moveTo>
                <a:lnTo>
                  <a:pt x="17256" y="33969"/>
                </a:lnTo>
                <a:lnTo>
                  <a:pt x="17015" y="34090"/>
                </a:lnTo>
                <a:lnTo>
                  <a:pt x="16834" y="34211"/>
                </a:lnTo>
                <a:lnTo>
                  <a:pt x="16713" y="34392"/>
                </a:lnTo>
                <a:lnTo>
                  <a:pt x="16593" y="34633"/>
                </a:lnTo>
                <a:lnTo>
                  <a:pt x="16532" y="34814"/>
                </a:lnTo>
                <a:lnTo>
                  <a:pt x="16532" y="35055"/>
                </a:lnTo>
                <a:lnTo>
                  <a:pt x="16532" y="35297"/>
                </a:lnTo>
                <a:lnTo>
                  <a:pt x="16593" y="35478"/>
                </a:lnTo>
                <a:lnTo>
                  <a:pt x="16713" y="35719"/>
                </a:lnTo>
                <a:lnTo>
                  <a:pt x="16834" y="35900"/>
                </a:lnTo>
                <a:lnTo>
                  <a:pt x="17015" y="36021"/>
                </a:lnTo>
                <a:lnTo>
                  <a:pt x="17256" y="36141"/>
                </a:lnTo>
                <a:lnTo>
                  <a:pt x="17437" y="36202"/>
                </a:lnTo>
                <a:lnTo>
                  <a:pt x="17920" y="36202"/>
                </a:lnTo>
                <a:lnTo>
                  <a:pt x="18101" y="36141"/>
                </a:lnTo>
                <a:lnTo>
                  <a:pt x="18342" y="36021"/>
                </a:lnTo>
                <a:lnTo>
                  <a:pt x="18523" y="35900"/>
                </a:lnTo>
                <a:lnTo>
                  <a:pt x="18644" y="35719"/>
                </a:lnTo>
                <a:lnTo>
                  <a:pt x="18765" y="35478"/>
                </a:lnTo>
                <a:lnTo>
                  <a:pt x="18825" y="35297"/>
                </a:lnTo>
                <a:lnTo>
                  <a:pt x="18825" y="35055"/>
                </a:lnTo>
                <a:lnTo>
                  <a:pt x="18825" y="34814"/>
                </a:lnTo>
                <a:lnTo>
                  <a:pt x="18765" y="34633"/>
                </a:lnTo>
                <a:lnTo>
                  <a:pt x="18644" y="34392"/>
                </a:lnTo>
                <a:lnTo>
                  <a:pt x="18523" y="34211"/>
                </a:lnTo>
                <a:lnTo>
                  <a:pt x="18342" y="34090"/>
                </a:lnTo>
                <a:lnTo>
                  <a:pt x="18101" y="33969"/>
                </a:lnTo>
                <a:lnTo>
                  <a:pt x="17920" y="33909"/>
                </a:lnTo>
                <a:close/>
                <a:moveTo>
                  <a:pt x="23230" y="33909"/>
                </a:moveTo>
                <a:lnTo>
                  <a:pt x="23049" y="33969"/>
                </a:lnTo>
                <a:lnTo>
                  <a:pt x="22807" y="34090"/>
                </a:lnTo>
                <a:lnTo>
                  <a:pt x="22626" y="34211"/>
                </a:lnTo>
                <a:lnTo>
                  <a:pt x="22506" y="34392"/>
                </a:lnTo>
                <a:lnTo>
                  <a:pt x="22385" y="34633"/>
                </a:lnTo>
                <a:lnTo>
                  <a:pt x="22325" y="34814"/>
                </a:lnTo>
                <a:lnTo>
                  <a:pt x="22325" y="35055"/>
                </a:lnTo>
                <a:lnTo>
                  <a:pt x="22325" y="35297"/>
                </a:lnTo>
                <a:lnTo>
                  <a:pt x="22385" y="35478"/>
                </a:lnTo>
                <a:lnTo>
                  <a:pt x="22506" y="35719"/>
                </a:lnTo>
                <a:lnTo>
                  <a:pt x="22626" y="35900"/>
                </a:lnTo>
                <a:lnTo>
                  <a:pt x="22807" y="36021"/>
                </a:lnTo>
                <a:lnTo>
                  <a:pt x="23049" y="36141"/>
                </a:lnTo>
                <a:lnTo>
                  <a:pt x="23230" y="36202"/>
                </a:lnTo>
                <a:lnTo>
                  <a:pt x="23712" y="36202"/>
                </a:lnTo>
                <a:lnTo>
                  <a:pt x="23893" y="36141"/>
                </a:lnTo>
                <a:lnTo>
                  <a:pt x="24135" y="36021"/>
                </a:lnTo>
                <a:lnTo>
                  <a:pt x="24316" y="35900"/>
                </a:lnTo>
                <a:lnTo>
                  <a:pt x="24436" y="35719"/>
                </a:lnTo>
                <a:lnTo>
                  <a:pt x="24557" y="35478"/>
                </a:lnTo>
                <a:lnTo>
                  <a:pt x="24617" y="35297"/>
                </a:lnTo>
                <a:lnTo>
                  <a:pt x="24617" y="35055"/>
                </a:lnTo>
                <a:lnTo>
                  <a:pt x="24617" y="34814"/>
                </a:lnTo>
                <a:lnTo>
                  <a:pt x="24557" y="34633"/>
                </a:lnTo>
                <a:lnTo>
                  <a:pt x="24436" y="34392"/>
                </a:lnTo>
                <a:lnTo>
                  <a:pt x="24316" y="34211"/>
                </a:lnTo>
                <a:lnTo>
                  <a:pt x="24135" y="34090"/>
                </a:lnTo>
                <a:lnTo>
                  <a:pt x="23893" y="33969"/>
                </a:lnTo>
                <a:lnTo>
                  <a:pt x="23712" y="33909"/>
                </a:lnTo>
                <a:close/>
                <a:moveTo>
                  <a:pt x="29022" y="33909"/>
                </a:moveTo>
                <a:lnTo>
                  <a:pt x="28841" y="33969"/>
                </a:lnTo>
                <a:lnTo>
                  <a:pt x="28599" y="34090"/>
                </a:lnTo>
                <a:lnTo>
                  <a:pt x="28418" y="34211"/>
                </a:lnTo>
                <a:lnTo>
                  <a:pt x="28298" y="34392"/>
                </a:lnTo>
                <a:lnTo>
                  <a:pt x="28177" y="34633"/>
                </a:lnTo>
                <a:lnTo>
                  <a:pt x="28117" y="34814"/>
                </a:lnTo>
                <a:lnTo>
                  <a:pt x="28117" y="35055"/>
                </a:lnTo>
                <a:lnTo>
                  <a:pt x="28117" y="35297"/>
                </a:lnTo>
                <a:lnTo>
                  <a:pt x="28177" y="35478"/>
                </a:lnTo>
                <a:lnTo>
                  <a:pt x="28298" y="35719"/>
                </a:lnTo>
                <a:lnTo>
                  <a:pt x="28418" y="35900"/>
                </a:lnTo>
                <a:lnTo>
                  <a:pt x="28599" y="36021"/>
                </a:lnTo>
                <a:lnTo>
                  <a:pt x="28841" y="36141"/>
                </a:lnTo>
                <a:lnTo>
                  <a:pt x="29022" y="36202"/>
                </a:lnTo>
                <a:lnTo>
                  <a:pt x="29505" y="36202"/>
                </a:lnTo>
                <a:lnTo>
                  <a:pt x="29686" y="36141"/>
                </a:lnTo>
                <a:lnTo>
                  <a:pt x="29927" y="36021"/>
                </a:lnTo>
                <a:lnTo>
                  <a:pt x="30108" y="35900"/>
                </a:lnTo>
                <a:lnTo>
                  <a:pt x="30229" y="35719"/>
                </a:lnTo>
                <a:lnTo>
                  <a:pt x="30349" y="35478"/>
                </a:lnTo>
                <a:lnTo>
                  <a:pt x="30410" y="35297"/>
                </a:lnTo>
                <a:lnTo>
                  <a:pt x="30410" y="35055"/>
                </a:lnTo>
                <a:lnTo>
                  <a:pt x="30410" y="34814"/>
                </a:lnTo>
                <a:lnTo>
                  <a:pt x="30349" y="34633"/>
                </a:lnTo>
                <a:lnTo>
                  <a:pt x="30229" y="34392"/>
                </a:lnTo>
                <a:lnTo>
                  <a:pt x="30108" y="34211"/>
                </a:lnTo>
                <a:lnTo>
                  <a:pt x="29927" y="34090"/>
                </a:lnTo>
                <a:lnTo>
                  <a:pt x="29686" y="33969"/>
                </a:lnTo>
                <a:lnTo>
                  <a:pt x="29505" y="33909"/>
                </a:lnTo>
                <a:close/>
                <a:moveTo>
                  <a:pt x="34814" y="33909"/>
                </a:moveTo>
                <a:lnTo>
                  <a:pt x="34633" y="33969"/>
                </a:lnTo>
                <a:lnTo>
                  <a:pt x="34392" y="34090"/>
                </a:lnTo>
                <a:lnTo>
                  <a:pt x="34211" y="34211"/>
                </a:lnTo>
                <a:lnTo>
                  <a:pt x="34090" y="34392"/>
                </a:lnTo>
                <a:lnTo>
                  <a:pt x="33969" y="34633"/>
                </a:lnTo>
                <a:lnTo>
                  <a:pt x="33909" y="34814"/>
                </a:lnTo>
                <a:lnTo>
                  <a:pt x="33909" y="35055"/>
                </a:lnTo>
                <a:lnTo>
                  <a:pt x="33909" y="35297"/>
                </a:lnTo>
                <a:lnTo>
                  <a:pt x="33969" y="35478"/>
                </a:lnTo>
                <a:lnTo>
                  <a:pt x="34090" y="35719"/>
                </a:lnTo>
                <a:lnTo>
                  <a:pt x="34211" y="35900"/>
                </a:lnTo>
                <a:lnTo>
                  <a:pt x="34392" y="36021"/>
                </a:lnTo>
                <a:lnTo>
                  <a:pt x="34633" y="36141"/>
                </a:lnTo>
                <a:lnTo>
                  <a:pt x="34814" y="36202"/>
                </a:lnTo>
                <a:lnTo>
                  <a:pt x="35297" y="36202"/>
                </a:lnTo>
                <a:lnTo>
                  <a:pt x="35478" y="36141"/>
                </a:lnTo>
                <a:lnTo>
                  <a:pt x="35719" y="36021"/>
                </a:lnTo>
                <a:lnTo>
                  <a:pt x="35900" y="35900"/>
                </a:lnTo>
                <a:lnTo>
                  <a:pt x="36021" y="35719"/>
                </a:lnTo>
                <a:lnTo>
                  <a:pt x="36141" y="35478"/>
                </a:lnTo>
                <a:lnTo>
                  <a:pt x="36202" y="35297"/>
                </a:lnTo>
                <a:lnTo>
                  <a:pt x="36202" y="35055"/>
                </a:lnTo>
                <a:lnTo>
                  <a:pt x="36202" y="34814"/>
                </a:lnTo>
                <a:lnTo>
                  <a:pt x="36141" y="34633"/>
                </a:lnTo>
                <a:lnTo>
                  <a:pt x="36021" y="34392"/>
                </a:lnTo>
                <a:lnTo>
                  <a:pt x="35900" y="34211"/>
                </a:lnTo>
                <a:lnTo>
                  <a:pt x="35719" y="34090"/>
                </a:lnTo>
                <a:lnTo>
                  <a:pt x="35478" y="33969"/>
                </a:lnTo>
                <a:lnTo>
                  <a:pt x="35297" y="33909"/>
                </a:lnTo>
                <a:close/>
                <a:moveTo>
                  <a:pt x="40606" y="33909"/>
                </a:moveTo>
                <a:lnTo>
                  <a:pt x="40425" y="33969"/>
                </a:lnTo>
                <a:lnTo>
                  <a:pt x="40184" y="34090"/>
                </a:lnTo>
                <a:lnTo>
                  <a:pt x="40003" y="34211"/>
                </a:lnTo>
                <a:lnTo>
                  <a:pt x="39882" y="34392"/>
                </a:lnTo>
                <a:lnTo>
                  <a:pt x="39762" y="34633"/>
                </a:lnTo>
                <a:lnTo>
                  <a:pt x="39701" y="34814"/>
                </a:lnTo>
                <a:lnTo>
                  <a:pt x="39701" y="35055"/>
                </a:lnTo>
                <a:lnTo>
                  <a:pt x="39701" y="35297"/>
                </a:lnTo>
                <a:lnTo>
                  <a:pt x="39762" y="35478"/>
                </a:lnTo>
                <a:lnTo>
                  <a:pt x="39882" y="35719"/>
                </a:lnTo>
                <a:lnTo>
                  <a:pt x="40003" y="35900"/>
                </a:lnTo>
                <a:lnTo>
                  <a:pt x="40184" y="36021"/>
                </a:lnTo>
                <a:lnTo>
                  <a:pt x="40425" y="36141"/>
                </a:lnTo>
                <a:lnTo>
                  <a:pt x="40606" y="36202"/>
                </a:lnTo>
                <a:lnTo>
                  <a:pt x="41089" y="36202"/>
                </a:lnTo>
                <a:lnTo>
                  <a:pt x="41270" y="36141"/>
                </a:lnTo>
                <a:lnTo>
                  <a:pt x="41511" y="36021"/>
                </a:lnTo>
                <a:lnTo>
                  <a:pt x="41692" y="35900"/>
                </a:lnTo>
                <a:lnTo>
                  <a:pt x="41813" y="35719"/>
                </a:lnTo>
                <a:lnTo>
                  <a:pt x="41934" y="35478"/>
                </a:lnTo>
                <a:lnTo>
                  <a:pt x="41994" y="35297"/>
                </a:lnTo>
                <a:lnTo>
                  <a:pt x="41994" y="35055"/>
                </a:lnTo>
                <a:lnTo>
                  <a:pt x="41994" y="34814"/>
                </a:lnTo>
                <a:lnTo>
                  <a:pt x="41934" y="34633"/>
                </a:lnTo>
                <a:lnTo>
                  <a:pt x="41813" y="34392"/>
                </a:lnTo>
                <a:lnTo>
                  <a:pt x="41692" y="34211"/>
                </a:lnTo>
                <a:lnTo>
                  <a:pt x="41511" y="34090"/>
                </a:lnTo>
                <a:lnTo>
                  <a:pt x="41270" y="33969"/>
                </a:lnTo>
                <a:lnTo>
                  <a:pt x="41089" y="33909"/>
                </a:lnTo>
                <a:close/>
                <a:moveTo>
                  <a:pt x="46399" y="33909"/>
                </a:moveTo>
                <a:lnTo>
                  <a:pt x="46218" y="33969"/>
                </a:lnTo>
                <a:lnTo>
                  <a:pt x="45976" y="34090"/>
                </a:lnTo>
                <a:lnTo>
                  <a:pt x="45795" y="34211"/>
                </a:lnTo>
                <a:lnTo>
                  <a:pt x="45674" y="34392"/>
                </a:lnTo>
                <a:lnTo>
                  <a:pt x="45554" y="34633"/>
                </a:lnTo>
                <a:lnTo>
                  <a:pt x="45493" y="34814"/>
                </a:lnTo>
                <a:lnTo>
                  <a:pt x="45493" y="35055"/>
                </a:lnTo>
                <a:lnTo>
                  <a:pt x="45493" y="35297"/>
                </a:lnTo>
                <a:lnTo>
                  <a:pt x="45554" y="35478"/>
                </a:lnTo>
                <a:lnTo>
                  <a:pt x="45674" y="35719"/>
                </a:lnTo>
                <a:lnTo>
                  <a:pt x="45795" y="35900"/>
                </a:lnTo>
                <a:lnTo>
                  <a:pt x="45976" y="36021"/>
                </a:lnTo>
                <a:lnTo>
                  <a:pt x="46218" y="36141"/>
                </a:lnTo>
                <a:lnTo>
                  <a:pt x="46399" y="36202"/>
                </a:lnTo>
                <a:lnTo>
                  <a:pt x="46881" y="36202"/>
                </a:lnTo>
                <a:lnTo>
                  <a:pt x="47062" y="36141"/>
                </a:lnTo>
                <a:lnTo>
                  <a:pt x="47304" y="36021"/>
                </a:lnTo>
                <a:lnTo>
                  <a:pt x="47485" y="35900"/>
                </a:lnTo>
                <a:lnTo>
                  <a:pt x="47605" y="35719"/>
                </a:lnTo>
                <a:lnTo>
                  <a:pt x="47726" y="35478"/>
                </a:lnTo>
                <a:lnTo>
                  <a:pt x="47786" y="35297"/>
                </a:lnTo>
                <a:lnTo>
                  <a:pt x="47786" y="35055"/>
                </a:lnTo>
                <a:lnTo>
                  <a:pt x="47786" y="34814"/>
                </a:lnTo>
                <a:lnTo>
                  <a:pt x="47726" y="34633"/>
                </a:lnTo>
                <a:lnTo>
                  <a:pt x="47605" y="34392"/>
                </a:lnTo>
                <a:lnTo>
                  <a:pt x="47485" y="34211"/>
                </a:lnTo>
                <a:lnTo>
                  <a:pt x="47304" y="34090"/>
                </a:lnTo>
                <a:lnTo>
                  <a:pt x="47062" y="33969"/>
                </a:lnTo>
                <a:lnTo>
                  <a:pt x="46881" y="33909"/>
                </a:lnTo>
                <a:close/>
                <a:moveTo>
                  <a:pt x="52191" y="33909"/>
                </a:moveTo>
                <a:lnTo>
                  <a:pt x="52010" y="33969"/>
                </a:lnTo>
                <a:lnTo>
                  <a:pt x="51768" y="34090"/>
                </a:lnTo>
                <a:lnTo>
                  <a:pt x="51587" y="34211"/>
                </a:lnTo>
                <a:lnTo>
                  <a:pt x="51467" y="34392"/>
                </a:lnTo>
                <a:lnTo>
                  <a:pt x="51346" y="34633"/>
                </a:lnTo>
                <a:lnTo>
                  <a:pt x="51286" y="34814"/>
                </a:lnTo>
                <a:lnTo>
                  <a:pt x="51286" y="35055"/>
                </a:lnTo>
                <a:lnTo>
                  <a:pt x="51286" y="35297"/>
                </a:lnTo>
                <a:lnTo>
                  <a:pt x="51346" y="35478"/>
                </a:lnTo>
                <a:lnTo>
                  <a:pt x="51467" y="35719"/>
                </a:lnTo>
                <a:lnTo>
                  <a:pt x="51587" y="35900"/>
                </a:lnTo>
                <a:lnTo>
                  <a:pt x="51768" y="36021"/>
                </a:lnTo>
                <a:lnTo>
                  <a:pt x="52010" y="36141"/>
                </a:lnTo>
                <a:lnTo>
                  <a:pt x="52191" y="36202"/>
                </a:lnTo>
                <a:lnTo>
                  <a:pt x="52673" y="36202"/>
                </a:lnTo>
                <a:lnTo>
                  <a:pt x="52854" y="36141"/>
                </a:lnTo>
                <a:lnTo>
                  <a:pt x="53096" y="36021"/>
                </a:lnTo>
                <a:lnTo>
                  <a:pt x="53277" y="35900"/>
                </a:lnTo>
                <a:lnTo>
                  <a:pt x="53397" y="35719"/>
                </a:lnTo>
                <a:lnTo>
                  <a:pt x="53518" y="35478"/>
                </a:lnTo>
                <a:lnTo>
                  <a:pt x="53578" y="35297"/>
                </a:lnTo>
                <a:lnTo>
                  <a:pt x="53578" y="35055"/>
                </a:lnTo>
                <a:lnTo>
                  <a:pt x="53578" y="34814"/>
                </a:lnTo>
                <a:lnTo>
                  <a:pt x="53518" y="34633"/>
                </a:lnTo>
                <a:lnTo>
                  <a:pt x="53397" y="34392"/>
                </a:lnTo>
                <a:lnTo>
                  <a:pt x="53277" y="34211"/>
                </a:lnTo>
                <a:lnTo>
                  <a:pt x="53096" y="34090"/>
                </a:lnTo>
                <a:lnTo>
                  <a:pt x="52854" y="33969"/>
                </a:lnTo>
                <a:lnTo>
                  <a:pt x="52673" y="33909"/>
                </a:lnTo>
                <a:close/>
                <a:moveTo>
                  <a:pt x="57983" y="33909"/>
                </a:moveTo>
                <a:lnTo>
                  <a:pt x="57802" y="33969"/>
                </a:lnTo>
                <a:lnTo>
                  <a:pt x="57561" y="34090"/>
                </a:lnTo>
                <a:lnTo>
                  <a:pt x="57380" y="34211"/>
                </a:lnTo>
                <a:lnTo>
                  <a:pt x="57259" y="34392"/>
                </a:lnTo>
                <a:lnTo>
                  <a:pt x="57138" y="34633"/>
                </a:lnTo>
                <a:lnTo>
                  <a:pt x="57078" y="34814"/>
                </a:lnTo>
                <a:lnTo>
                  <a:pt x="57078" y="35055"/>
                </a:lnTo>
                <a:lnTo>
                  <a:pt x="57078" y="35297"/>
                </a:lnTo>
                <a:lnTo>
                  <a:pt x="57138" y="35478"/>
                </a:lnTo>
                <a:lnTo>
                  <a:pt x="57259" y="35719"/>
                </a:lnTo>
                <a:lnTo>
                  <a:pt x="57380" y="35900"/>
                </a:lnTo>
                <a:lnTo>
                  <a:pt x="57561" y="36021"/>
                </a:lnTo>
                <a:lnTo>
                  <a:pt x="57802" y="36141"/>
                </a:lnTo>
                <a:lnTo>
                  <a:pt x="57983" y="36202"/>
                </a:lnTo>
                <a:lnTo>
                  <a:pt x="58466" y="36202"/>
                </a:lnTo>
                <a:lnTo>
                  <a:pt x="58647" y="36141"/>
                </a:lnTo>
                <a:lnTo>
                  <a:pt x="58888" y="36021"/>
                </a:lnTo>
                <a:lnTo>
                  <a:pt x="59069" y="35900"/>
                </a:lnTo>
                <a:lnTo>
                  <a:pt x="59190" y="35719"/>
                </a:lnTo>
                <a:lnTo>
                  <a:pt x="59310" y="35478"/>
                </a:lnTo>
                <a:lnTo>
                  <a:pt x="59371" y="35297"/>
                </a:lnTo>
                <a:lnTo>
                  <a:pt x="59371" y="35055"/>
                </a:lnTo>
                <a:lnTo>
                  <a:pt x="59371" y="34814"/>
                </a:lnTo>
                <a:lnTo>
                  <a:pt x="59310" y="34633"/>
                </a:lnTo>
                <a:lnTo>
                  <a:pt x="59190" y="34392"/>
                </a:lnTo>
                <a:lnTo>
                  <a:pt x="59069" y="34211"/>
                </a:lnTo>
                <a:lnTo>
                  <a:pt x="58888" y="34090"/>
                </a:lnTo>
                <a:lnTo>
                  <a:pt x="58647" y="33969"/>
                </a:lnTo>
                <a:lnTo>
                  <a:pt x="58466" y="33909"/>
                </a:lnTo>
                <a:close/>
                <a:moveTo>
                  <a:pt x="63775" y="33909"/>
                </a:moveTo>
                <a:lnTo>
                  <a:pt x="63594" y="33969"/>
                </a:lnTo>
                <a:lnTo>
                  <a:pt x="63353" y="34090"/>
                </a:lnTo>
                <a:lnTo>
                  <a:pt x="63172" y="34211"/>
                </a:lnTo>
                <a:lnTo>
                  <a:pt x="63051" y="34392"/>
                </a:lnTo>
                <a:lnTo>
                  <a:pt x="62931" y="34633"/>
                </a:lnTo>
                <a:lnTo>
                  <a:pt x="62870" y="34814"/>
                </a:lnTo>
                <a:lnTo>
                  <a:pt x="62870" y="35055"/>
                </a:lnTo>
                <a:lnTo>
                  <a:pt x="62870" y="35297"/>
                </a:lnTo>
                <a:lnTo>
                  <a:pt x="62931" y="35478"/>
                </a:lnTo>
                <a:lnTo>
                  <a:pt x="63051" y="35719"/>
                </a:lnTo>
                <a:lnTo>
                  <a:pt x="63172" y="35900"/>
                </a:lnTo>
                <a:lnTo>
                  <a:pt x="63353" y="36021"/>
                </a:lnTo>
                <a:lnTo>
                  <a:pt x="63594" y="36141"/>
                </a:lnTo>
                <a:lnTo>
                  <a:pt x="63775" y="36202"/>
                </a:lnTo>
                <a:lnTo>
                  <a:pt x="64258" y="36202"/>
                </a:lnTo>
                <a:lnTo>
                  <a:pt x="64439" y="36141"/>
                </a:lnTo>
                <a:lnTo>
                  <a:pt x="64680" y="36021"/>
                </a:lnTo>
                <a:lnTo>
                  <a:pt x="64861" y="35900"/>
                </a:lnTo>
                <a:lnTo>
                  <a:pt x="64982" y="35719"/>
                </a:lnTo>
                <a:lnTo>
                  <a:pt x="65103" y="35478"/>
                </a:lnTo>
                <a:lnTo>
                  <a:pt x="65163" y="35297"/>
                </a:lnTo>
                <a:lnTo>
                  <a:pt x="65163" y="35055"/>
                </a:lnTo>
                <a:lnTo>
                  <a:pt x="65163" y="34814"/>
                </a:lnTo>
                <a:lnTo>
                  <a:pt x="65103" y="34633"/>
                </a:lnTo>
                <a:lnTo>
                  <a:pt x="64982" y="34392"/>
                </a:lnTo>
                <a:lnTo>
                  <a:pt x="64861" y="34211"/>
                </a:lnTo>
                <a:lnTo>
                  <a:pt x="64680" y="34090"/>
                </a:lnTo>
                <a:lnTo>
                  <a:pt x="64439" y="33969"/>
                </a:lnTo>
                <a:lnTo>
                  <a:pt x="64258" y="33909"/>
                </a:lnTo>
                <a:close/>
                <a:moveTo>
                  <a:pt x="69567" y="33909"/>
                </a:moveTo>
                <a:lnTo>
                  <a:pt x="69386" y="33969"/>
                </a:lnTo>
                <a:lnTo>
                  <a:pt x="69145" y="34090"/>
                </a:lnTo>
                <a:lnTo>
                  <a:pt x="68964" y="34211"/>
                </a:lnTo>
                <a:lnTo>
                  <a:pt x="68843" y="34392"/>
                </a:lnTo>
                <a:lnTo>
                  <a:pt x="68723" y="34633"/>
                </a:lnTo>
                <a:lnTo>
                  <a:pt x="68662" y="34814"/>
                </a:lnTo>
                <a:lnTo>
                  <a:pt x="68662" y="35055"/>
                </a:lnTo>
                <a:lnTo>
                  <a:pt x="68662" y="35297"/>
                </a:lnTo>
                <a:lnTo>
                  <a:pt x="68723" y="35478"/>
                </a:lnTo>
                <a:lnTo>
                  <a:pt x="68843" y="35719"/>
                </a:lnTo>
                <a:lnTo>
                  <a:pt x="68964" y="35900"/>
                </a:lnTo>
                <a:lnTo>
                  <a:pt x="69145" y="36021"/>
                </a:lnTo>
                <a:lnTo>
                  <a:pt x="69386" y="36141"/>
                </a:lnTo>
                <a:lnTo>
                  <a:pt x="69567" y="36202"/>
                </a:lnTo>
                <a:lnTo>
                  <a:pt x="70050" y="36202"/>
                </a:lnTo>
                <a:lnTo>
                  <a:pt x="70231" y="36141"/>
                </a:lnTo>
                <a:lnTo>
                  <a:pt x="70472" y="36021"/>
                </a:lnTo>
                <a:lnTo>
                  <a:pt x="70653" y="35900"/>
                </a:lnTo>
                <a:lnTo>
                  <a:pt x="70774" y="35719"/>
                </a:lnTo>
                <a:lnTo>
                  <a:pt x="70895" y="35478"/>
                </a:lnTo>
                <a:lnTo>
                  <a:pt x="70955" y="35297"/>
                </a:lnTo>
                <a:lnTo>
                  <a:pt x="70955" y="35055"/>
                </a:lnTo>
                <a:lnTo>
                  <a:pt x="70955" y="34814"/>
                </a:lnTo>
                <a:lnTo>
                  <a:pt x="70895" y="34633"/>
                </a:lnTo>
                <a:lnTo>
                  <a:pt x="70774" y="34392"/>
                </a:lnTo>
                <a:lnTo>
                  <a:pt x="70653" y="34211"/>
                </a:lnTo>
                <a:lnTo>
                  <a:pt x="70472" y="34090"/>
                </a:lnTo>
                <a:lnTo>
                  <a:pt x="70231" y="33969"/>
                </a:lnTo>
                <a:lnTo>
                  <a:pt x="70050" y="33909"/>
                </a:lnTo>
                <a:close/>
                <a:moveTo>
                  <a:pt x="75360" y="33909"/>
                </a:moveTo>
                <a:lnTo>
                  <a:pt x="75179" y="33969"/>
                </a:lnTo>
                <a:lnTo>
                  <a:pt x="74937" y="34090"/>
                </a:lnTo>
                <a:lnTo>
                  <a:pt x="74756" y="34211"/>
                </a:lnTo>
                <a:lnTo>
                  <a:pt x="74636" y="34392"/>
                </a:lnTo>
                <a:lnTo>
                  <a:pt x="74515" y="34633"/>
                </a:lnTo>
                <a:lnTo>
                  <a:pt x="74455" y="34814"/>
                </a:lnTo>
                <a:lnTo>
                  <a:pt x="74455" y="35055"/>
                </a:lnTo>
                <a:lnTo>
                  <a:pt x="74455" y="35297"/>
                </a:lnTo>
                <a:lnTo>
                  <a:pt x="74515" y="35478"/>
                </a:lnTo>
                <a:lnTo>
                  <a:pt x="74636" y="35719"/>
                </a:lnTo>
                <a:lnTo>
                  <a:pt x="74756" y="35900"/>
                </a:lnTo>
                <a:lnTo>
                  <a:pt x="74937" y="36021"/>
                </a:lnTo>
                <a:lnTo>
                  <a:pt x="75179" y="36141"/>
                </a:lnTo>
                <a:lnTo>
                  <a:pt x="75360" y="36202"/>
                </a:lnTo>
                <a:lnTo>
                  <a:pt x="75601" y="36202"/>
                </a:lnTo>
                <a:lnTo>
                  <a:pt x="75903" y="36141"/>
                </a:lnTo>
                <a:lnTo>
                  <a:pt x="75722" y="33909"/>
                </a:lnTo>
                <a:close/>
                <a:moveTo>
                  <a:pt x="2896" y="36805"/>
                </a:moveTo>
                <a:lnTo>
                  <a:pt x="2655" y="36926"/>
                </a:lnTo>
                <a:lnTo>
                  <a:pt x="2414" y="37107"/>
                </a:lnTo>
                <a:lnTo>
                  <a:pt x="2233" y="37288"/>
                </a:lnTo>
                <a:lnTo>
                  <a:pt x="2112" y="37589"/>
                </a:lnTo>
                <a:lnTo>
                  <a:pt x="2052" y="37951"/>
                </a:lnTo>
                <a:lnTo>
                  <a:pt x="2052" y="38193"/>
                </a:lnTo>
                <a:lnTo>
                  <a:pt x="2112" y="38374"/>
                </a:lnTo>
                <a:lnTo>
                  <a:pt x="2233" y="38615"/>
                </a:lnTo>
                <a:lnTo>
                  <a:pt x="2353" y="38796"/>
                </a:lnTo>
                <a:lnTo>
                  <a:pt x="2534" y="38917"/>
                </a:lnTo>
                <a:lnTo>
                  <a:pt x="2776" y="39037"/>
                </a:lnTo>
                <a:lnTo>
                  <a:pt x="2957" y="39098"/>
                </a:lnTo>
                <a:lnTo>
                  <a:pt x="3439" y="39098"/>
                </a:lnTo>
                <a:lnTo>
                  <a:pt x="3620" y="39037"/>
                </a:lnTo>
                <a:lnTo>
                  <a:pt x="3862" y="38917"/>
                </a:lnTo>
                <a:lnTo>
                  <a:pt x="4043" y="38796"/>
                </a:lnTo>
                <a:lnTo>
                  <a:pt x="4164" y="38615"/>
                </a:lnTo>
                <a:lnTo>
                  <a:pt x="4284" y="38374"/>
                </a:lnTo>
                <a:lnTo>
                  <a:pt x="4345" y="38193"/>
                </a:lnTo>
                <a:lnTo>
                  <a:pt x="4345" y="37951"/>
                </a:lnTo>
                <a:lnTo>
                  <a:pt x="4284" y="37589"/>
                </a:lnTo>
                <a:lnTo>
                  <a:pt x="4164" y="37288"/>
                </a:lnTo>
                <a:lnTo>
                  <a:pt x="3982" y="37107"/>
                </a:lnTo>
                <a:lnTo>
                  <a:pt x="3741" y="36926"/>
                </a:lnTo>
                <a:lnTo>
                  <a:pt x="3500" y="36805"/>
                </a:lnTo>
                <a:close/>
                <a:moveTo>
                  <a:pt x="8689" y="36805"/>
                </a:moveTo>
                <a:lnTo>
                  <a:pt x="8447" y="36926"/>
                </a:lnTo>
                <a:lnTo>
                  <a:pt x="8206" y="37107"/>
                </a:lnTo>
                <a:lnTo>
                  <a:pt x="8025" y="37288"/>
                </a:lnTo>
                <a:lnTo>
                  <a:pt x="7904" y="37589"/>
                </a:lnTo>
                <a:lnTo>
                  <a:pt x="7844" y="37951"/>
                </a:lnTo>
                <a:lnTo>
                  <a:pt x="7844" y="38193"/>
                </a:lnTo>
                <a:lnTo>
                  <a:pt x="7904" y="38374"/>
                </a:lnTo>
                <a:lnTo>
                  <a:pt x="8025" y="38615"/>
                </a:lnTo>
                <a:lnTo>
                  <a:pt x="8146" y="38796"/>
                </a:lnTo>
                <a:lnTo>
                  <a:pt x="8327" y="38917"/>
                </a:lnTo>
                <a:lnTo>
                  <a:pt x="8568" y="39037"/>
                </a:lnTo>
                <a:lnTo>
                  <a:pt x="8749" y="39098"/>
                </a:lnTo>
                <a:lnTo>
                  <a:pt x="9232" y="39098"/>
                </a:lnTo>
                <a:lnTo>
                  <a:pt x="9413" y="39037"/>
                </a:lnTo>
                <a:lnTo>
                  <a:pt x="9654" y="38917"/>
                </a:lnTo>
                <a:lnTo>
                  <a:pt x="9835" y="38796"/>
                </a:lnTo>
                <a:lnTo>
                  <a:pt x="9956" y="38615"/>
                </a:lnTo>
                <a:lnTo>
                  <a:pt x="10076" y="38374"/>
                </a:lnTo>
                <a:lnTo>
                  <a:pt x="10137" y="38193"/>
                </a:lnTo>
                <a:lnTo>
                  <a:pt x="10137" y="37951"/>
                </a:lnTo>
                <a:lnTo>
                  <a:pt x="10076" y="37589"/>
                </a:lnTo>
                <a:lnTo>
                  <a:pt x="9956" y="37288"/>
                </a:lnTo>
                <a:lnTo>
                  <a:pt x="9775" y="37107"/>
                </a:lnTo>
                <a:lnTo>
                  <a:pt x="9533" y="36926"/>
                </a:lnTo>
                <a:lnTo>
                  <a:pt x="9292" y="36805"/>
                </a:lnTo>
                <a:close/>
                <a:moveTo>
                  <a:pt x="14481" y="36805"/>
                </a:moveTo>
                <a:lnTo>
                  <a:pt x="14240" y="36926"/>
                </a:lnTo>
                <a:lnTo>
                  <a:pt x="13998" y="37107"/>
                </a:lnTo>
                <a:lnTo>
                  <a:pt x="13817" y="37288"/>
                </a:lnTo>
                <a:lnTo>
                  <a:pt x="13697" y="37589"/>
                </a:lnTo>
                <a:lnTo>
                  <a:pt x="13636" y="37951"/>
                </a:lnTo>
                <a:lnTo>
                  <a:pt x="13636" y="38193"/>
                </a:lnTo>
                <a:lnTo>
                  <a:pt x="13697" y="38374"/>
                </a:lnTo>
                <a:lnTo>
                  <a:pt x="13817" y="38615"/>
                </a:lnTo>
                <a:lnTo>
                  <a:pt x="13938" y="38796"/>
                </a:lnTo>
                <a:lnTo>
                  <a:pt x="14119" y="38917"/>
                </a:lnTo>
                <a:lnTo>
                  <a:pt x="14360" y="39037"/>
                </a:lnTo>
                <a:lnTo>
                  <a:pt x="14541" y="39098"/>
                </a:lnTo>
                <a:lnTo>
                  <a:pt x="15024" y="39098"/>
                </a:lnTo>
                <a:lnTo>
                  <a:pt x="15205" y="39037"/>
                </a:lnTo>
                <a:lnTo>
                  <a:pt x="15446" y="38917"/>
                </a:lnTo>
                <a:lnTo>
                  <a:pt x="15627" y="38796"/>
                </a:lnTo>
                <a:lnTo>
                  <a:pt x="15748" y="38615"/>
                </a:lnTo>
                <a:lnTo>
                  <a:pt x="15869" y="38374"/>
                </a:lnTo>
                <a:lnTo>
                  <a:pt x="15929" y="38193"/>
                </a:lnTo>
                <a:lnTo>
                  <a:pt x="15929" y="37951"/>
                </a:lnTo>
                <a:lnTo>
                  <a:pt x="15869" y="37589"/>
                </a:lnTo>
                <a:lnTo>
                  <a:pt x="15748" y="37288"/>
                </a:lnTo>
                <a:lnTo>
                  <a:pt x="15567" y="37107"/>
                </a:lnTo>
                <a:lnTo>
                  <a:pt x="15326" y="36926"/>
                </a:lnTo>
                <a:lnTo>
                  <a:pt x="15084" y="36805"/>
                </a:lnTo>
                <a:close/>
                <a:moveTo>
                  <a:pt x="20273" y="36805"/>
                </a:moveTo>
                <a:lnTo>
                  <a:pt x="20032" y="36926"/>
                </a:lnTo>
                <a:lnTo>
                  <a:pt x="19790" y="37107"/>
                </a:lnTo>
                <a:lnTo>
                  <a:pt x="19609" y="37288"/>
                </a:lnTo>
                <a:lnTo>
                  <a:pt x="19489" y="37589"/>
                </a:lnTo>
                <a:lnTo>
                  <a:pt x="19428" y="37951"/>
                </a:lnTo>
                <a:lnTo>
                  <a:pt x="19428" y="38193"/>
                </a:lnTo>
                <a:lnTo>
                  <a:pt x="19489" y="38374"/>
                </a:lnTo>
                <a:lnTo>
                  <a:pt x="19609" y="38615"/>
                </a:lnTo>
                <a:lnTo>
                  <a:pt x="19730" y="38796"/>
                </a:lnTo>
                <a:lnTo>
                  <a:pt x="19911" y="38917"/>
                </a:lnTo>
                <a:lnTo>
                  <a:pt x="20152" y="39037"/>
                </a:lnTo>
                <a:lnTo>
                  <a:pt x="20333" y="39098"/>
                </a:lnTo>
                <a:lnTo>
                  <a:pt x="20816" y="39098"/>
                </a:lnTo>
                <a:lnTo>
                  <a:pt x="20997" y="39037"/>
                </a:lnTo>
                <a:lnTo>
                  <a:pt x="21239" y="38917"/>
                </a:lnTo>
                <a:lnTo>
                  <a:pt x="21420" y="38796"/>
                </a:lnTo>
                <a:lnTo>
                  <a:pt x="21540" y="38615"/>
                </a:lnTo>
                <a:lnTo>
                  <a:pt x="21661" y="38374"/>
                </a:lnTo>
                <a:lnTo>
                  <a:pt x="21721" y="38193"/>
                </a:lnTo>
                <a:lnTo>
                  <a:pt x="21721" y="37951"/>
                </a:lnTo>
                <a:lnTo>
                  <a:pt x="21661" y="37589"/>
                </a:lnTo>
                <a:lnTo>
                  <a:pt x="21540" y="37288"/>
                </a:lnTo>
                <a:lnTo>
                  <a:pt x="21359" y="37107"/>
                </a:lnTo>
                <a:lnTo>
                  <a:pt x="21118" y="36926"/>
                </a:lnTo>
                <a:lnTo>
                  <a:pt x="20876" y="36805"/>
                </a:lnTo>
                <a:close/>
                <a:moveTo>
                  <a:pt x="26065" y="36805"/>
                </a:moveTo>
                <a:lnTo>
                  <a:pt x="25824" y="36926"/>
                </a:lnTo>
                <a:lnTo>
                  <a:pt x="25583" y="37107"/>
                </a:lnTo>
                <a:lnTo>
                  <a:pt x="25402" y="37288"/>
                </a:lnTo>
                <a:lnTo>
                  <a:pt x="25281" y="37589"/>
                </a:lnTo>
                <a:lnTo>
                  <a:pt x="25221" y="37951"/>
                </a:lnTo>
                <a:lnTo>
                  <a:pt x="25221" y="38193"/>
                </a:lnTo>
                <a:lnTo>
                  <a:pt x="25281" y="38374"/>
                </a:lnTo>
                <a:lnTo>
                  <a:pt x="25402" y="38615"/>
                </a:lnTo>
                <a:lnTo>
                  <a:pt x="25522" y="38796"/>
                </a:lnTo>
                <a:lnTo>
                  <a:pt x="25703" y="38917"/>
                </a:lnTo>
                <a:lnTo>
                  <a:pt x="25945" y="39037"/>
                </a:lnTo>
                <a:lnTo>
                  <a:pt x="26126" y="39098"/>
                </a:lnTo>
                <a:lnTo>
                  <a:pt x="26608" y="39098"/>
                </a:lnTo>
                <a:lnTo>
                  <a:pt x="26789" y="39037"/>
                </a:lnTo>
                <a:lnTo>
                  <a:pt x="27031" y="38917"/>
                </a:lnTo>
                <a:lnTo>
                  <a:pt x="27212" y="38796"/>
                </a:lnTo>
                <a:lnTo>
                  <a:pt x="27332" y="38615"/>
                </a:lnTo>
                <a:lnTo>
                  <a:pt x="27453" y="38374"/>
                </a:lnTo>
                <a:lnTo>
                  <a:pt x="27513" y="38193"/>
                </a:lnTo>
                <a:lnTo>
                  <a:pt x="27513" y="37951"/>
                </a:lnTo>
                <a:lnTo>
                  <a:pt x="27453" y="37589"/>
                </a:lnTo>
                <a:lnTo>
                  <a:pt x="27332" y="37288"/>
                </a:lnTo>
                <a:lnTo>
                  <a:pt x="27151" y="37107"/>
                </a:lnTo>
                <a:lnTo>
                  <a:pt x="26910" y="36926"/>
                </a:lnTo>
                <a:lnTo>
                  <a:pt x="26669" y="36805"/>
                </a:lnTo>
                <a:close/>
                <a:moveTo>
                  <a:pt x="31858" y="36805"/>
                </a:moveTo>
                <a:lnTo>
                  <a:pt x="31616" y="36926"/>
                </a:lnTo>
                <a:lnTo>
                  <a:pt x="31375" y="37107"/>
                </a:lnTo>
                <a:lnTo>
                  <a:pt x="31194" y="37288"/>
                </a:lnTo>
                <a:lnTo>
                  <a:pt x="31073" y="37589"/>
                </a:lnTo>
                <a:lnTo>
                  <a:pt x="31013" y="37951"/>
                </a:lnTo>
                <a:lnTo>
                  <a:pt x="31013" y="38193"/>
                </a:lnTo>
                <a:lnTo>
                  <a:pt x="31073" y="38374"/>
                </a:lnTo>
                <a:lnTo>
                  <a:pt x="31194" y="38615"/>
                </a:lnTo>
                <a:lnTo>
                  <a:pt x="31315" y="38796"/>
                </a:lnTo>
                <a:lnTo>
                  <a:pt x="31496" y="38917"/>
                </a:lnTo>
                <a:lnTo>
                  <a:pt x="31737" y="39037"/>
                </a:lnTo>
                <a:lnTo>
                  <a:pt x="31918" y="39098"/>
                </a:lnTo>
                <a:lnTo>
                  <a:pt x="32401" y="39098"/>
                </a:lnTo>
                <a:lnTo>
                  <a:pt x="32582" y="39037"/>
                </a:lnTo>
                <a:lnTo>
                  <a:pt x="32823" y="38917"/>
                </a:lnTo>
                <a:lnTo>
                  <a:pt x="33004" y="38796"/>
                </a:lnTo>
                <a:lnTo>
                  <a:pt x="33125" y="38615"/>
                </a:lnTo>
                <a:lnTo>
                  <a:pt x="33245" y="38374"/>
                </a:lnTo>
                <a:lnTo>
                  <a:pt x="33306" y="38193"/>
                </a:lnTo>
                <a:lnTo>
                  <a:pt x="33306" y="37951"/>
                </a:lnTo>
                <a:lnTo>
                  <a:pt x="33245" y="37589"/>
                </a:lnTo>
                <a:lnTo>
                  <a:pt x="33125" y="37288"/>
                </a:lnTo>
                <a:lnTo>
                  <a:pt x="32944" y="37107"/>
                </a:lnTo>
                <a:lnTo>
                  <a:pt x="32702" y="36926"/>
                </a:lnTo>
                <a:lnTo>
                  <a:pt x="32461" y="36805"/>
                </a:lnTo>
                <a:close/>
                <a:moveTo>
                  <a:pt x="37650" y="36805"/>
                </a:moveTo>
                <a:lnTo>
                  <a:pt x="37408" y="36926"/>
                </a:lnTo>
                <a:lnTo>
                  <a:pt x="37167" y="37107"/>
                </a:lnTo>
                <a:lnTo>
                  <a:pt x="36986" y="37288"/>
                </a:lnTo>
                <a:lnTo>
                  <a:pt x="36865" y="37589"/>
                </a:lnTo>
                <a:lnTo>
                  <a:pt x="36805" y="37951"/>
                </a:lnTo>
                <a:lnTo>
                  <a:pt x="36805" y="38193"/>
                </a:lnTo>
                <a:lnTo>
                  <a:pt x="36865" y="38374"/>
                </a:lnTo>
                <a:lnTo>
                  <a:pt x="36986" y="38615"/>
                </a:lnTo>
                <a:lnTo>
                  <a:pt x="37107" y="38796"/>
                </a:lnTo>
                <a:lnTo>
                  <a:pt x="37288" y="38917"/>
                </a:lnTo>
                <a:lnTo>
                  <a:pt x="37529" y="39037"/>
                </a:lnTo>
                <a:lnTo>
                  <a:pt x="37710" y="39098"/>
                </a:lnTo>
                <a:lnTo>
                  <a:pt x="38193" y="39098"/>
                </a:lnTo>
                <a:lnTo>
                  <a:pt x="38374" y="39037"/>
                </a:lnTo>
                <a:lnTo>
                  <a:pt x="38615" y="38917"/>
                </a:lnTo>
                <a:lnTo>
                  <a:pt x="38796" y="38796"/>
                </a:lnTo>
                <a:lnTo>
                  <a:pt x="38917" y="38615"/>
                </a:lnTo>
                <a:lnTo>
                  <a:pt x="39038" y="38374"/>
                </a:lnTo>
                <a:lnTo>
                  <a:pt x="39098" y="38193"/>
                </a:lnTo>
                <a:lnTo>
                  <a:pt x="39098" y="37951"/>
                </a:lnTo>
                <a:lnTo>
                  <a:pt x="39038" y="37589"/>
                </a:lnTo>
                <a:lnTo>
                  <a:pt x="38917" y="37288"/>
                </a:lnTo>
                <a:lnTo>
                  <a:pt x="38736" y="37107"/>
                </a:lnTo>
                <a:lnTo>
                  <a:pt x="38495" y="36926"/>
                </a:lnTo>
                <a:lnTo>
                  <a:pt x="38253" y="36805"/>
                </a:lnTo>
                <a:close/>
                <a:moveTo>
                  <a:pt x="43442" y="36805"/>
                </a:moveTo>
                <a:lnTo>
                  <a:pt x="43201" y="36926"/>
                </a:lnTo>
                <a:lnTo>
                  <a:pt x="42959" y="37107"/>
                </a:lnTo>
                <a:lnTo>
                  <a:pt x="42778" y="37288"/>
                </a:lnTo>
                <a:lnTo>
                  <a:pt x="42658" y="37589"/>
                </a:lnTo>
                <a:lnTo>
                  <a:pt x="42597" y="37951"/>
                </a:lnTo>
                <a:lnTo>
                  <a:pt x="42597" y="38193"/>
                </a:lnTo>
                <a:lnTo>
                  <a:pt x="42658" y="38374"/>
                </a:lnTo>
                <a:lnTo>
                  <a:pt x="42778" y="38615"/>
                </a:lnTo>
                <a:lnTo>
                  <a:pt x="42899" y="38796"/>
                </a:lnTo>
                <a:lnTo>
                  <a:pt x="43080" y="38917"/>
                </a:lnTo>
                <a:lnTo>
                  <a:pt x="43321" y="39037"/>
                </a:lnTo>
                <a:lnTo>
                  <a:pt x="43502" y="39098"/>
                </a:lnTo>
                <a:lnTo>
                  <a:pt x="43985" y="39098"/>
                </a:lnTo>
                <a:lnTo>
                  <a:pt x="44166" y="39037"/>
                </a:lnTo>
                <a:lnTo>
                  <a:pt x="44407" y="38917"/>
                </a:lnTo>
                <a:lnTo>
                  <a:pt x="44588" y="38796"/>
                </a:lnTo>
                <a:lnTo>
                  <a:pt x="44709" y="38615"/>
                </a:lnTo>
                <a:lnTo>
                  <a:pt x="44830" y="38374"/>
                </a:lnTo>
                <a:lnTo>
                  <a:pt x="44890" y="38193"/>
                </a:lnTo>
                <a:lnTo>
                  <a:pt x="44890" y="37951"/>
                </a:lnTo>
                <a:lnTo>
                  <a:pt x="44830" y="37589"/>
                </a:lnTo>
                <a:lnTo>
                  <a:pt x="44709" y="37288"/>
                </a:lnTo>
                <a:lnTo>
                  <a:pt x="44528" y="37107"/>
                </a:lnTo>
                <a:lnTo>
                  <a:pt x="44287" y="36926"/>
                </a:lnTo>
                <a:lnTo>
                  <a:pt x="44045" y="36805"/>
                </a:lnTo>
                <a:close/>
                <a:moveTo>
                  <a:pt x="49234" y="36805"/>
                </a:moveTo>
                <a:lnTo>
                  <a:pt x="48993" y="36926"/>
                </a:lnTo>
                <a:lnTo>
                  <a:pt x="48752" y="37107"/>
                </a:lnTo>
                <a:lnTo>
                  <a:pt x="48571" y="37288"/>
                </a:lnTo>
                <a:lnTo>
                  <a:pt x="48450" y="37589"/>
                </a:lnTo>
                <a:lnTo>
                  <a:pt x="48390" y="37951"/>
                </a:lnTo>
                <a:lnTo>
                  <a:pt x="48390" y="38193"/>
                </a:lnTo>
                <a:lnTo>
                  <a:pt x="48450" y="38374"/>
                </a:lnTo>
                <a:lnTo>
                  <a:pt x="48571" y="38615"/>
                </a:lnTo>
                <a:lnTo>
                  <a:pt x="48691" y="38796"/>
                </a:lnTo>
                <a:lnTo>
                  <a:pt x="48872" y="38917"/>
                </a:lnTo>
                <a:lnTo>
                  <a:pt x="49114" y="39037"/>
                </a:lnTo>
                <a:lnTo>
                  <a:pt x="49295" y="39098"/>
                </a:lnTo>
                <a:lnTo>
                  <a:pt x="49777" y="39098"/>
                </a:lnTo>
                <a:lnTo>
                  <a:pt x="49958" y="39037"/>
                </a:lnTo>
                <a:lnTo>
                  <a:pt x="50200" y="38917"/>
                </a:lnTo>
                <a:lnTo>
                  <a:pt x="50381" y="38796"/>
                </a:lnTo>
                <a:lnTo>
                  <a:pt x="50501" y="38615"/>
                </a:lnTo>
                <a:lnTo>
                  <a:pt x="50622" y="38374"/>
                </a:lnTo>
                <a:lnTo>
                  <a:pt x="50682" y="38193"/>
                </a:lnTo>
                <a:lnTo>
                  <a:pt x="50682" y="37951"/>
                </a:lnTo>
                <a:lnTo>
                  <a:pt x="50622" y="37589"/>
                </a:lnTo>
                <a:lnTo>
                  <a:pt x="50501" y="37288"/>
                </a:lnTo>
                <a:lnTo>
                  <a:pt x="50320" y="37107"/>
                </a:lnTo>
                <a:lnTo>
                  <a:pt x="50079" y="36926"/>
                </a:lnTo>
                <a:lnTo>
                  <a:pt x="49838" y="36805"/>
                </a:lnTo>
                <a:close/>
                <a:moveTo>
                  <a:pt x="55027" y="36805"/>
                </a:moveTo>
                <a:lnTo>
                  <a:pt x="54785" y="36926"/>
                </a:lnTo>
                <a:lnTo>
                  <a:pt x="54544" y="37107"/>
                </a:lnTo>
                <a:lnTo>
                  <a:pt x="54363" y="37288"/>
                </a:lnTo>
                <a:lnTo>
                  <a:pt x="54242" y="37589"/>
                </a:lnTo>
                <a:lnTo>
                  <a:pt x="54182" y="37951"/>
                </a:lnTo>
                <a:lnTo>
                  <a:pt x="54182" y="38193"/>
                </a:lnTo>
                <a:lnTo>
                  <a:pt x="54242" y="38374"/>
                </a:lnTo>
                <a:lnTo>
                  <a:pt x="54363" y="38615"/>
                </a:lnTo>
                <a:lnTo>
                  <a:pt x="54483" y="38796"/>
                </a:lnTo>
                <a:lnTo>
                  <a:pt x="54665" y="38917"/>
                </a:lnTo>
                <a:lnTo>
                  <a:pt x="54906" y="39037"/>
                </a:lnTo>
                <a:lnTo>
                  <a:pt x="55087" y="39098"/>
                </a:lnTo>
                <a:lnTo>
                  <a:pt x="55570" y="39098"/>
                </a:lnTo>
                <a:lnTo>
                  <a:pt x="55751" y="39037"/>
                </a:lnTo>
                <a:lnTo>
                  <a:pt x="55992" y="38917"/>
                </a:lnTo>
                <a:lnTo>
                  <a:pt x="56173" y="38796"/>
                </a:lnTo>
                <a:lnTo>
                  <a:pt x="56294" y="38615"/>
                </a:lnTo>
                <a:lnTo>
                  <a:pt x="56414" y="38374"/>
                </a:lnTo>
                <a:lnTo>
                  <a:pt x="56475" y="38193"/>
                </a:lnTo>
                <a:lnTo>
                  <a:pt x="56475" y="37951"/>
                </a:lnTo>
                <a:lnTo>
                  <a:pt x="56414" y="37589"/>
                </a:lnTo>
                <a:lnTo>
                  <a:pt x="56294" y="37288"/>
                </a:lnTo>
                <a:lnTo>
                  <a:pt x="56113" y="37107"/>
                </a:lnTo>
                <a:lnTo>
                  <a:pt x="55871" y="36926"/>
                </a:lnTo>
                <a:lnTo>
                  <a:pt x="55630" y="36805"/>
                </a:lnTo>
                <a:close/>
                <a:moveTo>
                  <a:pt x="60819" y="36805"/>
                </a:moveTo>
                <a:lnTo>
                  <a:pt x="60577" y="36926"/>
                </a:lnTo>
                <a:lnTo>
                  <a:pt x="60336" y="37107"/>
                </a:lnTo>
                <a:lnTo>
                  <a:pt x="60155" y="37288"/>
                </a:lnTo>
                <a:lnTo>
                  <a:pt x="60034" y="37589"/>
                </a:lnTo>
                <a:lnTo>
                  <a:pt x="59974" y="37951"/>
                </a:lnTo>
                <a:lnTo>
                  <a:pt x="59974" y="38193"/>
                </a:lnTo>
                <a:lnTo>
                  <a:pt x="60034" y="38374"/>
                </a:lnTo>
                <a:lnTo>
                  <a:pt x="60155" y="38615"/>
                </a:lnTo>
                <a:lnTo>
                  <a:pt x="60276" y="38796"/>
                </a:lnTo>
                <a:lnTo>
                  <a:pt x="60457" y="38917"/>
                </a:lnTo>
                <a:lnTo>
                  <a:pt x="60698" y="39037"/>
                </a:lnTo>
                <a:lnTo>
                  <a:pt x="60879" y="39098"/>
                </a:lnTo>
                <a:lnTo>
                  <a:pt x="61362" y="39098"/>
                </a:lnTo>
                <a:lnTo>
                  <a:pt x="61543" y="39037"/>
                </a:lnTo>
                <a:lnTo>
                  <a:pt x="61784" y="38917"/>
                </a:lnTo>
                <a:lnTo>
                  <a:pt x="61965" y="38796"/>
                </a:lnTo>
                <a:lnTo>
                  <a:pt x="62086" y="38615"/>
                </a:lnTo>
                <a:lnTo>
                  <a:pt x="62206" y="38374"/>
                </a:lnTo>
                <a:lnTo>
                  <a:pt x="62267" y="38193"/>
                </a:lnTo>
                <a:lnTo>
                  <a:pt x="62267" y="37951"/>
                </a:lnTo>
                <a:lnTo>
                  <a:pt x="62206" y="37589"/>
                </a:lnTo>
                <a:lnTo>
                  <a:pt x="62086" y="37288"/>
                </a:lnTo>
                <a:lnTo>
                  <a:pt x="61905" y="37107"/>
                </a:lnTo>
                <a:lnTo>
                  <a:pt x="61663" y="36926"/>
                </a:lnTo>
                <a:lnTo>
                  <a:pt x="61422" y="36805"/>
                </a:lnTo>
                <a:close/>
                <a:moveTo>
                  <a:pt x="66611" y="36805"/>
                </a:moveTo>
                <a:lnTo>
                  <a:pt x="66370" y="36926"/>
                </a:lnTo>
                <a:lnTo>
                  <a:pt x="66128" y="37107"/>
                </a:lnTo>
                <a:lnTo>
                  <a:pt x="65947" y="37288"/>
                </a:lnTo>
                <a:lnTo>
                  <a:pt x="65827" y="37589"/>
                </a:lnTo>
                <a:lnTo>
                  <a:pt x="65766" y="37951"/>
                </a:lnTo>
                <a:lnTo>
                  <a:pt x="65766" y="38193"/>
                </a:lnTo>
                <a:lnTo>
                  <a:pt x="65827" y="38374"/>
                </a:lnTo>
                <a:lnTo>
                  <a:pt x="65947" y="38615"/>
                </a:lnTo>
                <a:lnTo>
                  <a:pt x="66068" y="38796"/>
                </a:lnTo>
                <a:lnTo>
                  <a:pt x="66249" y="38917"/>
                </a:lnTo>
                <a:lnTo>
                  <a:pt x="66490" y="39037"/>
                </a:lnTo>
                <a:lnTo>
                  <a:pt x="66671" y="39098"/>
                </a:lnTo>
                <a:lnTo>
                  <a:pt x="67154" y="39098"/>
                </a:lnTo>
                <a:lnTo>
                  <a:pt x="67335" y="39037"/>
                </a:lnTo>
                <a:lnTo>
                  <a:pt x="67576" y="38917"/>
                </a:lnTo>
                <a:lnTo>
                  <a:pt x="67757" y="38796"/>
                </a:lnTo>
                <a:lnTo>
                  <a:pt x="67878" y="38615"/>
                </a:lnTo>
                <a:lnTo>
                  <a:pt x="67999" y="38374"/>
                </a:lnTo>
                <a:lnTo>
                  <a:pt x="68059" y="38193"/>
                </a:lnTo>
                <a:lnTo>
                  <a:pt x="68059" y="37951"/>
                </a:lnTo>
                <a:lnTo>
                  <a:pt x="67999" y="37589"/>
                </a:lnTo>
                <a:lnTo>
                  <a:pt x="67878" y="37288"/>
                </a:lnTo>
                <a:lnTo>
                  <a:pt x="67697" y="37107"/>
                </a:lnTo>
                <a:lnTo>
                  <a:pt x="67456" y="36926"/>
                </a:lnTo>
                <a:lnTo>
                  <a:pt x="67214" y="36805"/>
                </a:lnTo>
                <a:close/>
                <a:moveTo>
                  <a:pt x="72403" y="36805"/>
                </a:moveTo>
                <a:lnTo>
                  <a:pt x="72162" y="36926"/>
                </a:lnTo>
                <a:lnTo>
                  <a:pt x="71921" y="37107"/>
                </a:lnTo>
                <a:lnTo>
                  <a:pt x="71740" y="37288"/>
                </a:lnTo>
                <a:lnTo>
                  <a:pt x="71619" y="37589"/>
                </a:lnTo>
                <a:lnTo>
                  <a:pt x="71559" y="37951"/>
                </a:lnTo>
                <a:lnTo>
                  <a:pt x="71559" y="38193"/>
                </a:lnTo>
                <a:lnTo>
                  <a:pt x="71619" y="38374"/>
                </a:lnTo>
                <a:lnTo>
                  <a:pt x="71740" y="38615"/>
                </a:lnTo>
                <a:lnTo>
                  <a:pt x="71860" y="38796"/>
                </a:lnTo>
                <a:lnTo>
                  <a:pt x="72041" y="38917"/>
                </a:lnTo>
                <a:lnTo>
                  <a:pt x="72283" y="39037"/>
                </a:lnTo>
                <a:lnTo>
                  <a:pt x="72464" y="39098"/>
                </a:lnTo>
                <a:lnTo>
                  <a:pt x="72946" y="39098"/>
                </a:lnTo>
                <a:lnTo>
                  <a:pt x="73127" y="39037"/>
                </a:lnTo>
                <a:lnTo>
                  <a:pt x="73369" y="38917"/>
                </a:lnTo>
                <a:lnTo>
                  <a:pt x="73550" y="38796"/>
                </a:lnTo>
                <a:lnTo>
                  <a:pt x="73670" y="38615"/>
                </a:lnTo>
                <a:lnTo>
                  <a:pt x="73791" y="38374"/>
                </a:lnTo>
                <a:lnTo>
                  <a:pt x="73851" y="38193"/>
                </a:lnTo>
                <a:lnTo>
                  <a:pt x="73851" y="37951"/>
                </a:lnTo>
                <a:lnTo>
                  <a:pt x="73791" y="37589"/>
                </a:lnTo>
                <a:lnTo>
                  <a:pt x="73670" y="37288"/>
                </a:lnTo>
                <a:lnTo>
                  <a:pt x="73489" y="37107"/>
                </a:lnTo>
                <a:lnTo>
                  <a:pt x="73248" y="36926"/>
                </a:lnTo>
                <a:lnTo>
                  <a:pt x="73007" y="36805"/>
                </a:lnTo>
                <a:close/>
                <a:moveTo>
                  <a:pt x="302" y="39701"/>
                </a:moveTo>
                <a:lnTo>
                  <a:pt x="0" y="39761"/>
                </a:lnTo>
                <a:lnTo>
                  <a:pt x="181" y="41994"/>
                </a:lnTo>
                <a:lnTo>
                  <a:pt x="543" y="41994"/>
                </a:lnTo>
                <a:lnTo>
                  <a:pt x="724" y="41934"/>
                </a:lnTo>
                <a:lnTo>
                  <a:pt x="966" y="41813"/>
                </a:lnTo>
                <a:lnTo>
                  <a:pt x="1147" y="41692"/>
                </a:lnTo>
                <a:lnTo>
                  <a:pt x="1267" y="41511"/>
                </a:lnTo>
                <a:lnTo>
                  <a:pt x="1388" y="41270"/>
                </a:lnTo>
                <a:lnTo>
                  <a:pt x="1448" y="41089"/>
                </a:lnTo>
                <a:lnTo>
                  <a:pt x="1448" y="40847"/>
                </a:lnTo>
                <a:lnTo>
                  <a:pt x="1448" y="40606"/>
                </a:lnTo>
                <a:lnTo>
                  <a:pt x="1388" y="40425"/>
                </a:lnTo>
                <a:lnTo>
                  <a:pt x="1267" y="40184"/>
                </a:lnTo>
                <a:lnTo>
                  <a:pt x="1147" y="40003"/>
                </a:lnTo>
                <a:lnTo>
                  <a:pt x="966" y="39882"/>
                </a:lnTo>
                <a:lnTo>
                  <a:pt x="724" y="39761"/>
                </a:lnTo>
                <a:lnTo>
                  <a:pt x="543" y="39701"/>
                </a:lnTo>
                <a:close/>
                <a:moveTo>
                  <a:pt x="5853" y="39701"/>
                </a:moveTo>
                <a:lnTo>
                  <a:pt x="5672" y="39761"/>
                </a:lnTo>
                <a:lnTo>
                  <a:pt x="5431" y="39882"/>
                </a:lnTo>
                <a:lnTo>
                  <a:pt x="5250" y="40003"/>
                </a:lnTo>
                <a:lnTo>
                  <a:pt x="5129" y="40184"/>
                </a:lnTo>
                <a:lnTo>
                  <a:pt x="5008" y="40425"/>
                </a:lnTo>
                <a:lnTo>
                  <a:pt x="4948" y="40606"/>
                </a:lnTo>
                <a:lnTo>
                  <a:pt x="4948" y="40847"/>
                </a:lnTo>
                <a:lnTo>
                  <a:pt x="4948" y="41089"/>
                </a:lnTo>
                <a:lnTo>
                  <a:pt x="5008" y="41270"/>
                </a:lnTo>
                <a:lnTo>
                  <a:pt x="5129" y="41511"/>
                </a:lnTo>
                <a:lnTo>
                  <a:pt x="5250" y="41692"/>
                </a:lnTo>
                <a:lnTo>
                  <a:pt x="5431" y="41813"/>
                </a:lnTo>
                <a:lnTo>
                  <a:pt x="5672" y="41934"/>
                </a:lnTo>
                <a:lnTo>
                  <a:pt x="5853" y="41994"/>
                </a:lnTo>
                <a:lnTo>
                  <a:pt x="6336" y="41994"/>
                </a:lnTo>
                <a:lnTo>
                  <a:pt x="6517" y="41934"/>
                </a:lnTo>
                <a:lnTo>
                  <a:pt x="6758" y="41813"/>
                </a:lnTo>
                <a:lnTo>
                  <a:pt x="6939" y="41692"/>
                </a:lnTo>
                <a:lnTo>
                  <a:pt x="7060" y="41511"/>
                </a:lnTo>
                <a:lnTo>
                  <a:pt x="7180" y="41270"/>
                </a:lnTo>
                <a:lnTo>
                  <a:pt x="7241" y="41089"/>
                </a:lnTo>
                <a:lnTo>
                  <a:pt x="7241" y="40847"/>
                </a:lnTo>
                <a:lnTo>
                  <a:pt x="7241" y="40606"/>
                </a:lnTo>
                <a:lnTo>
                  <a:pt x="7180" y="40425"/>
                </a:lnTo>
                <a:lnTo>
                  <a:pt x="7060" y="40184"/>
                </a:lnTo>
                <a:lnTo>
                  <a:pt x="6939" y="40003"/>
                </a:lnTo>
                <a:lnTo>
                  <a:pt x="6758" y="39882"/>
                </a:lnTo>
                <a:lnTo>
                  <a:pt x="6517" y="39761"/>
                </a:lnTo>
                <a:lnTo>
                  <a:pt x="6336" y="39701"/>
                </a:lnTo>
                <a:close/>
                <a:moveTo>
                  <a:pt x="11645" y="39701"/>
                </a:moveTo>
                <a:lnTo>
                  <a:pt x="11464" y="39761"/>
                </a:lnTo>
                <a:lnTo>
                  <a:pt x="11223" y="39882"/>
                </a:lnTo>
                <a:lnTo>
                  <a:pt x="11042" y="40003"/>
                </a:lnTo>
                <a:lnTo>
                  <a:pt x="10921" y="40184"/>
                </a:lnTo>
                <a:lnTo>
                  <a:pt x="10800" y="40425"/>
                </a:lnTo>
                <a:lnTo>
                  <a:pt x="10740" y="40606"/>
                </a:lnTo>
                <a:lnTo>
                  <a:pt x="10740" y="40847"/>
                </a:lnTo>
                <a:lnTo>
                  <a:pt x="10740" y="41089"/>
                </a:lnTo>
                <a:lnTo>
                  <a:pt x="10800" y="41270"/>
                </a:lnTo>
                <a:lnTo>
                  <a:pt x="10921" y="41511"/>
                </a:lnTo>
                <a:lnTo>
                  <a:pt x="11042" y="41692"/>
                </a:lnTo>
                <a:lnTo>
                  <a:pt x="11223" y="41813"/>
                </a:lnTo>
                <a:lnTo>
                  <a:pt x="11464" y="41934"/>
                </a:lnTo>
                <a:lnTo>
                  <a:pt x="11645" y="41994"/>
                </a:lnTo>
                <a:lnTo>
                  <a:pt x="12128" y="41994"/>
                </a:lnTo>
                <a:lnTo>
                  <a:pt x="12309" y="41934"/>
                </a:lnTo>
                <a:lnTo>
                  <a:pt x="12550" y="41813"/>
                </a:lnTo>
                <a:lnTo>
                  <a:pt x="12731" y="41692"/>
                </a:lnTo>
                <a:lnTo>
                  <a:pt x="12852" y="41511"/>
                </a:lnTo>
                <a:lnTo>
                  <a:pt x="12973" y="41270"/>
                </a:lnTo>
                <a:lnTo>
                  <a:pt x="13033" y="41089"/>
                </a:lnTo>
                <a:lnTo>
                  <a:pt x="13033" y="40847"/>
                </a:lnTo>
                <a:lnTo>
                  <a:pt x="13033" y="40606"/>
                </a:lnTo>
                <a:lnTo>
                  <a:pt x="12973" y="40425"/>
                </a:lnTo>
                <a:lnTo>
                  <a:pt x="12852" y="40184"/>
                </a:lnTo>
                <a:lnTo>
                  <a:pt x="12731" y="40003"/>
                </a:lnTo>
                <a:lnTo>
                  <a:pt x="12550" y="39882"/>
                </a:lnTo>
                <a:lnTo>
                  <a:pt x="12309" y="39761"/>
                </a:lnTo>
                <a:lnTo>
                  <a:pt x="12128" y="39701"/>
                </a:lnTo>
                <a:close/>
                <a:moveTo>
                  <a:pt x="17437" y="39701"/>
                </a:moveTo>
                <a:lnTo>
                  <a:pt x="17256" y="39761"/>
                </a:lnTo>
                <a:lnTo>
                  <a:pt x="17015" y="39882"/>
                </a:lnTo>
                <a:lnTo>
                  <a:pt x="16834" y="40003"/>
                </a:lnTo>
                <a:lnTo>
                  <a:pt x="16713" y="40184"/>
                </a:lnTo>
                <a:lnTo>
                  <a:pt x="16593" y="40425"/>
                </a:lnTo>
                <a:lnTo>
                  <a:pt x="16532" y="40606"/>
                </a:lnTo>
                <a:lnTo>
                  <a:pt x="16532" y="40847"/>
                </a:lnTo>
                <a:lnTo>
                  <a:pt x="16532" y="41089"/>
                </a:lnTo>
                <a:lnTo>
                  <a:pt x="16593" y="41270"/>
                </a:lnTo>
                <a:lnTo>
                  <a:pt x="16713" y="41511"/>
                </a:lnTo>
                <a:lnTo>
                  <a:pt x="16834" y="41692"/>
                </a:lnTo>
                <a:lnTo>
                  <a:pt x="17015" y="41813"/>
                </a:lnTo>
                <a:lnTo>
                  <a:pt x="17256" y="41934"/>
                </a:lnTo>
                <a:lnTo>
                  <a:pt x="17437" y="41994"/>
                </a:lnTo>
                <a:lnTo>
                  <a:pt x="17920" y="41994"/>
                </a:lnTo>
                <a:lnTo>
                  <a:pt x="18101" y="41934"/>
                </a:lnTo>
                <a:lnTo>
                  <a:pt x="18342" y="41813"/>
                </a:lnTo>
                <a:lnTo>
                  <a:pt x="18523" y="41692"/>
                </a:lnTo>
                <a:lnTo>
                  <a:pt x="18644" y="41511"/>
                </a:lnTo>
                <a:lnTo>
                  <a:pt x="18765" y="41270"/>
                </a:lnTo>
                <a:lnTo>
                  <a:pt x="18825" y="41089"/>
                </a:lnTo>
                <a:lnTo>
                  <a:pt x="18825" y="40847"/>
                </a:lnTo>
                <a:lnTo>
                  <a:pt x="18825" y="40606"/>
                </a:lnTo>
                <a:lnTo>
                  <a:pt x="18765" y="40425"/>
                </a:lnTo>
                <a:lnTo>
                  <a:pt x="18644" y="40184"/>
                </a:lnTo>
                <a:lnTo>
                  <a:pt x="18523" y="40003"/>
                </a:lnTo>
                <a:lnTo>
                  <a:pt x="18342" y="39882"/>
                </a:lnTo>
                <a:lnTo>
                  <a:pt x="18101" y="39761"/>
                </a:lnTo>
                <a:lnTo>
                  <a:pt x="17920" y="39701"/>
                </a:lnTo>
                <a:close/>
                <a:moveTo>
                  <a:pt x="23230" y="39701"/>
                </a:moveTo>
                <a:lnTo>
                  <a:pt x="23049" y="39761"/>
                </a:lnTo>
                <a:lnTo>
                  <a:pt x="22807" y="39882"/>
                </a:lnTo>
                <a:lnTo>
                  <a:pt x="22626" y="40003"/>
                </a:lnTo>
                <a:lnTo>
                  <a:pt x="22506" y="40184"/>
                </a:lnTo>
                <a:lnTo>
                  <a:pt x="22385" y="40425"/>
                </a:lnTo>
                <a:lnTo>
                  <a:pt x="22325" y="40606"/>
                </a:lnTo>
                <a:lnTo>
                  <a:pt x="22325" y="40847"/>
                </a:lnTo>
                <a:lnTo>
                  <a:pt x="22325" y="41089"/>
                </a:lnTo>
                <a:lnTo>
                  <a:pt x="22385" y="41270"/>
                </a:lnTo>
                <a:lnTo>
                  <a:pt x="22506" y="41511"/>
                </a:lnTo>
                <a:lnTo>
                  <a:pt x="22626" y="41692"/>
                </a:lnTo>
                <a:lnTo>
                  <a:pt x="22807" y="41813"/>
                </a:lnTo>
                <a:lnTo>
                  <a:pt x="23049" y="41934"/>
                </a:lnTo>
                <a:lnTo>
                  <a:pt x="23230" y="41994"/>
                </a:lnTo>
                <a:lnTo>
                  <a:pt x="23712" y="41994"/>
                </a:lnTo>
                <a:lnTo>
                  <a:pt x="23893" y="41934"/>
                </a:lnTo>
                <a:lnTo>
                  <a:pt x="24135" y="41813"/>
                </a:lnTo>
                <a:lnTo>
                  <a:pt x="24316" y="41692"/>
                </a:lnTo>
                <a:lnTo>
                  <a:pt x="24436" y="41511"/>
                </a:lnTo>
                <a:lnTo>
                  <a:pt x="24557" y="41270"/>
                </a:lnTo>
                <a:lnTo>
                  <a:pt x="24617" y="41089"/>
                </a:lnTo>
                <a:lnTo>
                  <a:pt x="24617" y="40847"/>
                </a:lnTo>
                <a:lnTo>
                  <a:pt x="24617" y="40606"/>
                </a:lnTo>
                <a:lnTo>
                  <a:pt x="24557" y="40425"/>
                </a:lnTo>
                <a:lnTo>
                  <a:pt x="24436" y="40184"/>
                </a:lnTo>
                <a:lnTo>
                  <a:pt x="24316" y="40003"/>
                </a:lnTo>
                <a:lnTo>
                  <a:pt x="24135" y="39882"/>
                </a:lnTo>
                <a:lnTo>
                  <a:pt x="23893" y="39761"/>
                </a:lnTo>
                <a:lnTo>
                  <a:pt x="23712" y="39701"/>
                </a:lnTo>
                <a:close/>
                <a:moveTo>
                  <a:pt x="29022" y="39701"/>
                </a:moveTo>
                <a:lnTo>
                  <a:pt x="28841" y="39761"/>
                </a:lnTo>
                <a:lnTo>
                  <a:pt x="28599" y="39882"/>
                </a:lnTo>
                <a:lnTo>
                  <a:pt x="28418" y="40003"/>
                </a:lnTo>
                <a:lnTo>
                  <a:pt x="28298" y="40184"/>
                </a:lnTo>
                <a:lnTo>
                  <a:pt x="28177" y="40425"/>
                </a:lnTo>
                <a:lnTo>
                  <a:pt x="28117" y="40606"/>
                </a:lnTo>
                <a:lnTo>
                  <a:pt x="28117" y="40847"/>
                </a:lnTo>
                <a:lnTo>
                  <a:pt x="28117" y="41089"/>
                </a:lnTo>
                <a:lnTo>
                  <a:pt x="28177" y="41270"/>
                </a:lnTo>
                <a:lnTo>
                  <a:pt x="28298" y="41511"/>
                </a:lnTo>
                <a:lnTo>
                  <a:pt x="28418" y="41692"/>
                </a:lnTo>
                <a:lnTo>
                  <a:pt x="28599" y="41813"/>
                </a:lnTo>
                <a:lnTo>
                  <a:pt x="28841" y="41934"/>
                </a:lnTo>
                <a:lnTo>
                  <a:pt x="29022" y="41994"/>
                </a:lnTo>
                <a:lnTo>
                  <a:pt x="29505" y="41994"/>
                </a:lnTo>
                <a:lnTo>
                  <a:pt x="29686" y="41934"/>
                </a:lnTo>
                <a:lnTo>
                  <a:pt x="29927" y="41813"/>
                </a:lnTo>
                <a:lnTo>
                  <a:pt x="30108" y="41692"/>
                </a:lnTo>
                <a:lnTo>
                  <a:pt x="30229" y="41511"/>
                </a:lnTo>
                <a:lnTo>
                  <a:pt x="30349" y="41270"/>
                </a:lnTo>
                <a:lnTo>
                  <a:pt x="30410" y="41089"/>
                </a:lnTo>
                <a:lnTo>
                  <a:pt x="30410" y="40847"/>
                </a:lnTo>
                <a:lnTo>
                  <a:pt x="30410" y="40606"/>
                </a:lnTo>
                <a:lnTo>
                  <a:pt x="30349" y="40425"/>
                </a:lnTo>
                <a:lnTo>
                  <a:pt x="30229" y="40184"/>
                </a:lnTo>
                <a:lnTo>
                  <a:pt x="30108" y="40003"/>
                </a:lnTo>
                <a:lnTo>
                  <a:pt x="29927" y="39882"/>
                </a:lnTo>
                <a:lnTo>
                  <a:pt x="29686" y="39761"/>
                </a:lnTo>
                <a:lnTo>
                  <a:pt x="29505" y="39701"/>
                </a:lnTo>
                <a:close/>
                <a:moveTo>
                  <a:pt x="34814" y="39701"/>
                </a:moveTo>
                <a:lnTo>
                  <a:pt x="34633" y="39761"/>
                </a:lnTo>
                <a:lnTo>
                  <a:pt x="34392" y="39882"/>
                </a:lnTo>
                <a:lnTo>
                  <a:pt x="34211" y="40003"/>
                </a:lnTo>
                <a:lnTo>
                  <a:pt x="34090" y="40184"/>
                </a:lnTo>
                <a:lnTo>
                  <a:pt x="33969" y="40425"/>
                </a:lnTo>
                <a:lnTo>
                  <a:pt x="33909" y="40606"/>
                </a:lnTo>
                <a:lnTo>
                  <a:pt x="33909" y="40847"/>
                </a:lnTo>
                <a:lnTo>
                  <a:pt x="33909" y="41089"/>
                </a:lnTo>
                <a:lnTo>
                  <a:pt x="33969" y="41270"/>
                </a:lnTo>
                <a:lnTo>
                  <a:pt x="34090" y="41511"/>
                </a:lnTo>
                <a:lnTo>
                  <a:pt x="34211" y="41692"/>
                </a:lnTo>
                <a:lnTo>
                  <a:pt x="34392" y="41813"/>
                </a:lnTo>
                <a:lnTo>
                  <a:pt x="34633" y="41934"/>
                </a:lnTo>
                <a:lnTo>
                  <a:pt x="34814" y="41994"/>
                </a:lnTo>
                <a:lnTo>
                  <a:pt x="35297" y="41994"/>
                </a:lnTo>
                <a:lnTo>
                  <a:pt x="35478" y="41934"/>
                </a:lnTo>
                <a:lnTo>
                  <a:pt x="35719" y="41813"/>
                </a:lnTo>
                <a:lnTo>
                  <a:pt x="35900" y="41692"/>
                </a:lnTo>
                <a:lnTo>
                  <a:pt x="36021" y="41511"/>
                </a:lnTo>
                <a:lnTo>
                  <a:pt x="36141" y="41270"/>
                </a:lnTo>
                <a:lnTo>
                  <a:pt x="36202" y="41089"/>
                </a:lnTo>
                <a:lnTo>
                  <a:pt x="36202" y="40847"/>
                </a:lnTo>
                <a:lnTo>
                  <a:pt x="36202" y="40606"/>
                </a:lnTo>
                <a:lnTo>
                  <a:pt x="36141" y="40425"/>
                </a:lnTo>
                <a:lnTo>
                  <a:pt x="36021" y="40184"/>
                </a:lnTo>
                <a:lnTo>
                  <a:pt x="35900" y="40003"/>
                </a:lnTo>
                <a:lnTo>
                  <a:pt x="35719" y="39882"/>
                </a:lnTo>
                <a:lnTo>
                  <a:pt x="35478" y="39761"/>
                </a:lnTo>
                <a:lnTo>
                  <a:pt x="35297" y="39701"/>
                </a:lnTo>
                <a:close/>
                <a:moveTo>
                  <a:pt x="40606" y="39701"/>
                </a:moveTo>
                <a:lnTo>
                  <a:pt x="40425" y="39761"/>
                </a:lnTo>
                <a:lnTo>
                  <a:pt x="40184" y="39882"/>
                </a:lnTo>
                <a:lnTo>
                  <a:pt x="40003" y="40003"/>
                </a:lnTo>
                <a:lnTo>
                  <a:pt x="39882" y="40184"/>
                </a:lnTo>
                <a:lnTo>
                  <a:pt x="39762" y="40425"/>
                </a:lnTo>
                <a:lnTo>
                  <a:pt x="39701" y="40606"/>
                </a:lnTo>
                <a:lnTo>
                  <a:pt x="39701" y="40847"/>
                </a:lnTo>
                <a:lnTo>
                  <a:pt x="39701" y="41089"/>
                </a:lnTo>
                <a:lnTo>
                  <a:pt x="39762" y="41270"/>
                </a:lnTo>
                <a:lnTo>
                  <a:pt x="39882" y="41511"/>
                </a:lnTo>
                <a:lnTo>
                  <a:pt x="40003" y="41692"/>
                </a:lnTo>
                <a:lnTo>
                  <a:pt x="40184" y="41813"/>
                </a:lnTo>
                <a:lnTo>
                  <a:pt x="40425" y="41934"/>
                </a:lnTo>
                <a:lnTo>
                  <a:pt x="40606" y="41994"/>
                </a:lnTo>
                <a:lnTo>
                  <a:pt x="41089" y="41994"/>
                </a:lnTo>
                <a:lnTo>
                  <a:pt x="41270" y="41934"/>
                </a:lnTo>
                <a:lnTo>
                  <a:pt x="41511" y="41813"/>
                </a:lnTo>
                <a:lnTo>
                  <a:pt x="41692" y="41692"/>
                </a:lnTo>
                <a:lnTo>
                  <a:pt x="41813" y="41511"/>
                </a:lnTo>
                <a:lnTo>
                  <a:pt x="41934" y="41270"/>
                </a:lnTo>
                <a:lnTo>
                  <a:pt x="41994" y="41089"/>
                </a:lnTo>
                <a:lnTo>
                  <a:pt x="41994" y="40847"/>
                </a:lnTo>
                <a:lnTo>
                  <a:pt x="41994" y="40606"/>
                </a:lnTo>
                <a:lnTo>
                  <a:pt x="41934" y="40425"/>
                </a:lnTo>
                <a:lnTo>
                  <a:pt x="41813" y="40184"/>
                </a:lnTo>
                <a:lnTo>
                  <a:pt x="41692" y="40003"/>
                </a:lnTo>
                <a:lnTo>
                  <a:pt x="41511" y="39882"/>
                </a:lnTo>
                <a:lnTo>
                  <a:pt x="41270" y="39761"/>
                </a:lnTo>
                <a:lnTo>
                  <a:pt x="41089" y="39701"/>
                </a:lnTo>
                <a:close/>
                <a:moveTo>
                  <a:pt x="46399" y="39701"/>
                </a:moveTo>
                <a:lnTo>
                  <a:pt x="46218" y="39761"/>
                </a:lnTo>
                <a:lnTo>
                  <a:pt x="45976" y="39882"/>
                </a:lnTo>
                <a:lnTo>
                  <a:pt x="45795" y="40003"/>
                </a:lnTo>
                <a:lnTo>
                  <a:pt x="45674" y="40184"/>
                </a:lnTo>
                <a:lnTo>
                  <a:pt x="45554" y="40425"/>
                </a:lnTo>
                <a:lnTo>
                  <a:pt x="45493" y="40606"/>
                </a:lnTo>
                <a:lnTo>
                  <a:pt x="45493" y="40847"/>
                </a:lnTo>
                <a:lnTo>
                  <a:pt x="45493" y="41089"/>
                </a:lnTo>
                <a:lnTo>
                  <a:pt x="45554" y="41270"/>
                </a:lnTo>
                <a:lnTo>
                  <a:pt x="45674" y="41511"/>
                </a:lnTo>
                <a:lnTo>
                  <a:pt x="45795" y="41692"/>
                </a:lnTo>
                <a:lnTo>
                  <a:pt x="45976" y="41813"/>
                </a:lnTo>
                <a:lnTo>
                  <a:pt x="46218" y="41934"/>
                </a:lnTo>
                <a:lnTo>
                  <a:pt x="46399" y="41994"/>
                </a:lnTo>
                <a:lnTo>
                  <a:pt x="46881" y="41994"/>
                </a:lnTo>
                <a:lnTo>
                  <a:pt x="47062" y="41934"/>
                </a:lnTo>
                <a:lnTo>
                  <a:pt x="47304" y="41813"/>
                </a:lnTo>
                <a:lnTo>
                  <a:pt x="47485" y="41692"/>
                </a:lnTo>
                <a:lnTo>
                  <a:pt x="47605" y="41511"/>
                </a:lnTo>
                <a:lnTo>
                  <a:pt x="47726" y="41270"/>
                </a:lnTo>
                <a:lnTo>
                  <a:pt x="47786" y="41089"/>
                </a:lnTo>
                <a:lnTo>
                  <a:pt x="47786" y="40847"/>
                </a:lnTo>
                <a:lnTo>
                  <a:pt x="47786" y="40606"/>
                </a:lnTo>
                <a:lnTo>
                  <a:pt x="47726" y="40425"/>
                </a:lnTo>
                <a:lnTo>
                  <a:pt x="47605" y="40184"/>
                </a:lnTo>
                <a:lnTo>
                  <a:pt x="47485" y="40003"/>
                </a:lnTo>
                <a:lnTo>
                  <a:pt x="47304" y="39882"/>
                </a:lnTo>
                <a:lnTo>
                  <a:pt x="47062" y="39761"/>
                </a:lnTo>
                <a:lnTo>
                  <a:pt x="46881" y="39701"/>
                </a:lnTo>
                <a:close/>
                <a:moveTo>
                  <a:pt x="52191" y="39701"/>
                </a:moveTo>
                <a:lnTo>
                  <a:pt x="52010" y="39761"/>
                </a:lnTo>
                <a:lnTo>
                  <a:pt x="51768" y="39882"/>
                </a:lnTo>
                <a:lnTo>
                  <a:pt x="51587" y="40003"/>
                </a:lnTo>
                <a:lnTo>
                  <a:pt x="51467" y="40184"/>
                </a:lnTo>
                <a:lnTo>
                  <a:pt x="51346" y="40425"/>
                </a:lnTo>
                <a:lnTo>
                  <a:pt x="51286" y="40606"/>
                </a:lnTo>
                <a:lnTo>
                  <a:pt x="51286" y="40847"/>
                </a:lnTo>
                <a:lnTo>
                  <a:pt x="51286" y="41089"/>
                </a:lnTo>
                <a:lnTo>
                  <a:pt x="51346" y="41270"/>
                </a:lnTo>
                <a:lnTo>
                  <a:pt x="51467" y="41511"/>
                </a:lnTo>
                <a:lnTo>
                  <a:pt x="51587" y="41692"/>
                </a:lnTo>
                <a:lnTo>
                  <a:pt x="51768" y="41813"/>
                </a:lnTo>
                <a:lnTo>
                  <a:pt x="52010" y="41934"/>
                </a:lnTo>
                <a:lnTo>
                  <a:pt x="52191" y="41994"/>
                </a:lnTo>
                <a:lnTo>
                  <a:pt x="52673" y="41994"/>
                </a:lnTo>
                <a:lnTo>
                  <a:pt x="52854" y="41934"/>
                </a:lnTo>
                <a:lnTo>
                  <a:pt x="53096" y="41813"/>
                </a:lnTo>
                <a:lnTo>
                  <a:pt x="53277" y="41692"/>
                </a:lnTo>
                <a:lnTo>
                  <a:pt x="53397" y="41511"/>
                </a:lnTo>
                <a:lnTo>
                  <a:pt x="53518" y="41270"/>
                </a:lnTo>
                <a:lnTo>
                  <a:pt x="53578" y="41089"/>
                </a:lnTo>
                <a:lnTo>
                  <a:pt x="53578" y="40847"/>
                </a:lnTo>
                <a:lnTo>
                  <a:pt x="53578" y="40606"/>
                </a:lnTo>
                <a:lnTo>
                  <a:pt x="53518" y="40425"/>
                </a:lnTo>
                <a:lnTo>
                  <a:pt x="53397" y="40184"/>
                </a:lnTo>
                <a:lnTo>
                  <a:pt x="53277" y="40003"/>
                </a:lnTo>
                <a:lnTo>
                  <a:pt x="53096" y="39882"/>
                </a:lnTo>
                <a:lnTo>
                  <a:pt x="52854" y="39761"/>
                </a:lnTo>
                <a:lnTo>
                  <a:pt x="52673" y="39701"/>
                </a:lnTo>
                <a:close/>
                <a:moveTo>
                  <a:pt x="57983" y="39701"/>
                </a:moveTo>
                <a:lnTo>
                  <a:pt x="57802" y="39761"/>
                </a:lnTo>
                <a:lnTo>
                  <a:pt x="57561" y="39882"/>
                </a:lnTo>
                <a:lnTo>
                  <a:pt x="57380" y="40003"/>
                </a:lnTo>
                <a:lnTo>
                  <a:pt x="57259" y="40184"/>
                </a:lnTo>
                <a:lnTo>
                  <a:pt x="57138" y="40425"/>
                </a:lnTo>
                <a:lnTo>
                  <a:pt x="57078" y="40606"/>
                </a:lnTo>
                <a:lnTo>
                  <a:pt x="57078" y="40847"/>
                </a:lnTo>
                <a:lnTo>
                  <a:pt x="57078" y="41089"/>
                </a:lnTo>
                <a:lnTo>
                  <a:pt x="57138" y="41270"/>
                </a:lnTo>
                <a:lnTo>
                  <a:pt x="57259" y="41511"/>
                </a:lnTo>
                <a:lnTo>
                  <a:pt x="57380" y="41692"/>
                </a:lnTo>
                <a:lnTo>
                  <a:pt x="57561" y="41813"/>
                </a:lnTo>
                <a:lnTo>
                  <a:pt x="57802" y="41934"/>
                </a:lnTo>
                <a:lnTo>
                  <a:pt x="57983" y="41994"/>
                </a:lnTo>
                <a:lnTo>
                  <a:pt x="58466" y="41994"/>
                </a:lnTo>
                <a:lnTo>
                  <a:pt x="58647" y="41934"/>
                </a:lnTo>
                <a:lnTo>
                  <a:pt x="58888" y="41813"/>
                </a:lnTo>
                <a:lnTo>
                  <a:pt x="59069" y="41692"/>
                </a:lnTo>
                <a:lnTo>
                  <a:pt x="59190" y="41511"/>
                </a:lnTo>
                <a:lnTo>
                  <a:pt x="59310" y="41270"/>
                </a:lnTo>
                <a:lnTo>
                  <a:pt x="59371" y="41089"/>
                </a:lnTo>
                <a:lnTo>
                  <a:pt x="59371" y="40847"/>
                </a:lnTo>
                <a:lnTo>
                  <a:pt x="59371" y="40606"/>
                </a:lnTo>
                <a:lnTo>
                  <a:pt x="59310" y="40425"/>
                </a:lnTo>
                <a:lnTo>
                  <a:pt x="59190" y="40184"/>
                </a:lnTo>
                <a:lnTo>
                  <a:pt x="59069" y="40003"/>
                </a:lnTo>
                <a:lnTo>
                  <a:pt x="58888" y="39882"/>
                </a:lnTo>
                <a:lnTo>
                  <a:pt x="58647" y="39761"/>
                </a:lnTo>
                <a:lnTo>
                  <a:pt x="58466" y="39701"/>
                </a:lnTo>
                <a:close/>
                <a:moveTo>
                  <a:pt x="63775" y="39701"/>
                </a:moveTo>
                <a:lnTo>
                  <a:pt x="63594" y="39761"/>
                </a:lnTo>
                <a:lnTo>
                  <a:pt x="63353" y="39882"/>
                </a:lnTo>
                <a:lnTo>
                  <a:pt x="63172" y="40003"/>
                </a:lnTo>
                <a:lnTo>
                  <a:pt x="63051" y="40184"/>
                </a:lnTo>
                <a:lnTo>
                  <a:pt x="62931" y="40425"/>
                </a:lnTo>
                <a:lnTo>
                  <a:pt x="62870" y="40606"/>
                </a:lnTo>
                <a:lnTo>
                  <a:pt x="62870" y="40847"/>
                </a:lnTo>
                <a:lnTo>
                  <a:pt x="62870" y="41089"/>
                </a:lnTo>
                <a:lnTo>
                  <a:pt x="62931" y="41270"/>
                </a:lnTo>
                <a:lnTo>
                  <a:pt x="63051" y="41511"/>
                </a:lnTo>
                <a:lnTo>
                  <a:pt x="63172" y="41692"/>
                </a:lnTo>
                <a:lnTo>
                  <a:pt x="63353" y="41813"/>
                </a:lnTo>
                <a:lnTo>
                  <a:pt x="63594" y="41934"/>
                </a:lnTo>
                <a:lnTo>
                  <a:pt x="63775" y="41994"/>
                </a:lnTo>
                <a:lnTo>
                  <a:pt x="64258" y="41994"/>
                </a:lnTo>
                <a:lnTo>
                  <a:pt x="64439" y="41934"/>
                </a:lnTo>
                <a:lnTo>
                  <a:pt x="64680" y="41813"/>
                </a:lnTo>
                <a:lnTo>
                  <a:pt x="64861" y="41692"/>
                </a:lnTo>
                <a:lnTo>
                  <a:pt x="64982" y="41511"/>
                </a:lnTo>
                <a:lnTo>
                  <a:pt x="65103" y="41270"/>
                </a:lnTo>
                <a:lnTo>
                  <a:pt x="65163" y="41089"/>
                </a:lnTo>
                <a:lnTo>
                  <a:pt x="65163" y="40847"/>
                </a:lnTo>
                <a:lnTo>
                  <a:pt x="65163" y="40606"/>
                </a:lnTo>
                <a:lnTo>
                  <a:pt x="65103" y="40425"/>
                </a:lnTo>
                <a:lnTo>
                  <a:pt x="64982" y="40184"/>
                </a:lnTo>
                <a:lnTo>
                  <a:pt x="64861" y="40003"/>
                </a:lnTo>
                <a:lnTo>
                  <a:pt x="64680" y="39882"/>
                </a:lnTo>
                <a:lnTo>
                  <a:pt x="64439" y="39761"/>
                </a:lnTo>
                <a:lnTo>
                  <a:pt x="64258" y="39701"/>
                </a:lnTo>
                <a:close/>
                <a:moveTo>
                  <a:pt x="69567" y="39701"/>
                </a:moveTo>
                <a:lnTo>
                  <a:pt x="69386" y="39761"/>
                </a:lnTo>
                <a:lnTo>
                  <a:pt x="69145" y="39882"/>
                </a:lnTo>
                <a:lnTo>
                  <a:pt x="68964" y="40003"/>
                </a:lnTo>
                <a:lnTo>
                  <a:pt x="68843" y="40184"/>
                </a:lnTo>
                <a:lnTo>
                  <a:pt x="68723" y="40425"/>
                </a:lnTo>
                <a:lnTo>
                  <a:pt x="68662" y="40606"/>
                </a:lnTo>
                <a:lnTo>
                  <a:pt x="68662" y="40847"/>
                </a:lnTo>
                <a:lnTo>
                  <a:pt x="68662" y="41089"/>
                </a:lnTo>
                <a:lnTo>
                  <a:pt x="68723" y="41270"/>
                </a:lnTo>
                <a:lnTo>
                  <a:pt x="68843" y="41511"/>
                </a:lnTo>
                <a:lnTo>
                  <a:pt x="68964" y="41692"/>
                </a:lnTo>
                <a:lnTo>
                  <a:pt x="69145" y="41813"/>
                </a:lnTo>
                <a:lnTo>
                  <a:pt x="69386" y="41934"/>
                </a:lnTo>
                <a:lnTo>
                  <a:pt x="69567" y="41994"/>
                </a:lnTo>
                <a:lnTo>
                  <a:pt x="70050" y="41994"/>
                </a:lnTo>
                <a:lnTo>
                  <a:pt x="70231" y="41934"/>
                </a:lnTo>
                <a:lnTo>
                  <a:pt x="70472" y="41813"/>
                </a:lnTo>
                <a:lnTo>
                  <a:pt x="70653" y="41692"/>
                </a:lnTo>
                <a:lnTo>
                  <a:pt x="70774" y="41511"/>
                </a:lnTo>
                <a:lnTo>
                  <a:pt x="70895" y="41270"/>
                </a:lnTo>
                <a:lnTo>
                  <a:pt x="70955" y="41089"/>
                </a:lnTo>
                <a:lnTo>
                  <a:pt x="70955" y="40847"/>
                </a:lnTo>
                <a:lnTo>
                  <a:pt x="70955" y="40606"/>
                </a:lnTo>
                <a:lnTo>
                  <a:pt x="70895" y="40425"/>
                </a:lnTo>
                <a:lnTo>
                  <a:pt x="70774" y="40184"/>
                </a:lnTo>
                <a:lnTo>
                  <a:pt x="70653" y="40003"/>
                </a:lnTo>
                <a:lnTo>
                  <a:pt x="70472" y="39882"/>
                </a:lnTo>
                <a:lnTo>
                  <a:pt x="70231" y="39761"/>
                </a:lnTo>
                <a:lnTo>
                  <a:pt x="70050" y="39701"/>
                </a:lnTo>
                <a:close/>
                <a:moveTo>
                  <a:pt x="75360" y="39701"/>
                </a:moveTo>
                <a:lnTo>
                  <a:pt x="75179" y="39761"/>
                </a:lnTo>
                <a:lnTo>
                  <a:pt x="74937" y="39882"/>
                </a:lnTo>
                <a:lnTo>
                  <a:pt x="74756" y="40003"/>
                </a:lnTo>
                <a:lnTo>
                  <a:pt x="74636" y="40184"/>
                </a:lnTo>
                <a:lnTo>
                  <a:pt x="74515" y="40425"/>
                </a:lnTo>
                <a:lnTo>
                  <a:pt x="74455" y="40606"/>
                </a:lnTo>
                <a:lnTo>
                  <a:pt x="74455" y="40847"/>
                </a:lnTo>
                <a:lnTo>
                  <a:pt x="74455" y="41089"/>
                </a:lnTo>
                <a:lnTo>
                  <a:pt x="74515" y="41270"/>
                </a:lnTo>
                <a:lnTo>
                  <a:pt x="74636" y="41511"/>
                </a:lnTo>
                <a:lnTo>
                  <a:pt x="74756" y="41692"/>
                </a:lnTo>
                <a:lnTo>
                  <a:pt x="74937" y="41813"/>
                </a:lnTo>
                <a:lnTo>
                  <a:pt x="75179" y="41934"/>
                </a:lnTo>
                <a:lnTo>
                  <a:pt x="75360" y="41994"/>
                </a:lnTo>
                <a:lnTo>
                  <a:pt x="75722" y="41994"/>
                </a:lnTo>
                <a:lnTo>
                  <a:pt x="75903" y="39761"/>
                </a:lnTo>
                <a:lnTo>
                  <a:pt x="75601" y="39701"/>
                </a:lnTo>
                <a:close/>
                <a:moveTo>
                  <a:pt x="2957" y="42597"/>
                </a:moveTo>
                <a:lnTo>
                  <a:pt x="2776" y="42658"/>
                </a:lnTo>
                <a:lnTo>
                  <a:pt x="2534" y="42778"/>
                </a:lnTo>
                <a:lnTo>
                  <a:pt x="2353" y="42899"/>
                </a:lnTo>
                <a:lnTo>
                  <a:pt x="2233" y="43080"/>
                </a:lnTo>
                <a:lnTo>
                  <a:pt x="2112" y="43321"/>
                </a:lnTo>
                <a:lnTo>
                  <a:pt x="2052" y="43502"/>
                </a:lnTo>
                <a:lnTo>
                  <a:pt x="2052" y="43744"/>
                </a:lnTo>
                <a:lnTo>
                  <a:pt x="2052" y="43985"/>
                </a:lnTo>
                <a:lnTo>
                  <a:pt x="2112" y="44166"/>
                </a:lnTo>
                <a:lnTo>
                  <a:pt x="2233" y="44407"/>
                </a:lnTo>
                <a:lnTo>
                  <a:pt x="2353" y="44588"/>
                </a:lnTo>
                <a:lnTo>
                  <a:pt x="2534" y="44709"/>
                </a:lnTo>
                <a:lnTo>
                  <a:pt x="2776" y="44830"/>
                </a:lnTo>
                <a:lnTo>
                  <a:pt x="2957" y="44890"/>
                </a:lnTo>
                <a:lnTo>
                  <a:pt x="3439" y="44890"/>
                </a:lnTo>
                <a:lnTo>
                  <a:pt x="3620" y="44830"/>
                </a:lnTo>
                <a:lnTo>
                  <a:pt x="3862" y="44709"/>
                </a:lnTo>
                <a:lnTo>
                  <a:pt x="4043" y="44588"/>
                </a:lnTo>
                <a:lnTo>
                  <a:pt x="4164" y="44407"/>
                </a:lnTo>
                <a:lnTo>
                  <a:pt x="4284" y="44166"/>
                </a:lnTo>
                <a:lnTo>
                  <a:pt x="4345" y="43985"/>
                </a:lnTo>
                <a:lnTo>
                  <a:pt x="4345" y="43744"/>
                </a:lnTo>
                <a:lnTo>
                  <a:pt x="4345" y="43502"/>
                </a:lnTo>
                <a:lnTo>
                  <a:pt x="4284" y="43321"/>
                </a:lnTo>
                <a:lnTo>
                  <a:pt x="4164" y="43080"/>
                </a:lnTo>
                <a:lnTo>
                  <a:pt x="4043" y="42899"/>
                </a:lnTo>
                <a:lnTo>
                  <a:pt x="3862" y="42778"/>
                </a:lnTo>
                <a:lnTo>
                  <a:pt x="3620" y="42658"/>
                </a:lnTo>
                <a:lnTo>
                  <a:pt x="3439" y="42597"/>
                </a:lnTo>
                <a:close/>
                <a:moveTo>
                  <a:pt x="8749" y="42597"/>
                </a:moveTo>
                <a:lnTo>
                  <a:pt x="8568" y="42658"/>
                </a:lnTo>
                <a:lnTo>
                  <a:pt x="8327" y="42778"/>
                </a:lnTo>
                <a:lnTo>
                  <a:pt x="8146" y="42899"/>
                </a:lnTo>
                <a:lnTo>
                  <a:pt x="8025" y="43080"/>
                </a:lnTo>
                <a:lnTo>
                  <a:pt x="7904" y="43321"/>
                </a:lnTo>
                <a:lnTo>
                  <a:pt x="7844" y="43502"/>
                </a:lnTo>
                <a:lnTo>
                  <a:pt x="7844" y="43744"/>
                </a:lnTo>
                <a:lnTo>
                  <a:pt x="7844" y="43985"/>
                </a:lnTo>
                <a:lnTo>
                  <a:pt x="7904" y="44166"/>
                </a:lnTo>
                <a:lnTo>
                  <a:pt x="8025" y="44407"/>
                </a:lnTo>
                <a:lnTo>
                  <a:pt x="8146" y="44588"/>
                </a:lnTo>
                <a:lnTo>
                  <a:pt x="8327" y="44709"/>
                </a:lnTo>
                <a:lnTo>
                  <a:pt x="8568" y="44830"/>
                </a:lnTo>
                <a:lnTo>
                  <a:pt x="8749" y="44890"/>
                </a:lnTo>
                <a:lnTo>
                  <a:pt x="9232" y="44890"/>
                </a:lnTo>
                <a:lnTo>
                  <a:pt x="9413" y="44830"/>
                </a:lnTo>
                <a:lnTo>
                  <a:pt x="9654" y="44709"/>
                </a:lnTo>
                <a:lnTo>
                  <a:pt x="9835" y="44588"/>
                </a:lnTo>
                <a:lnTo>
                  <a:pt x="9956" y="44407"/>
                </a:lnTo>
                <a:lnTo>
                  <a:pt x="10076" y="44166"/>
                </a:lnTo>
                <a:lnTo>
                  <a:pt x="10137" y="43985"/>
                </a:lnTo>
                <a:lnTo>
                  <a:pt x="10137" y="43744"/>
                </a:lnTo>
                <a:lnTo>
                  <a:pt x="10137" y="43502"/>
                </a:lnTo>
                <a:lnTo>
                  <a:pt x="10076" y="43321"/>
                </a:lnTo>
                <a:lnTo>
                  <a:pt x="9956" y="43080"/>
                </a:lnTo>
                <a:lnTo>
                  <a:pt x="9835" y="42899"/>
                </a:lnTo>
                <a:lnTo>
                  <a:pt x="9654" y="42778"/>
                </a:lnTo>
                <a:lnTo>
                  <a:pt x="9413" y="42658"/>
                </a:lnTo>
                <a:lnTo>
                  <a:pt x="9232" y="42597"/>
                </a:lnTo>
                <a:close/>
                <a:moveTo>
                  <a:pt x="14541" y="42597"/>
                </a:moveTo>
                <a:lnTo>
                  <a:pt x="14360" y="42658"/>
                </a:lnTo>
                <a:lnTo>
                  <a:pt x="14119" y="42778"/>
                </a:lnTo>
                <a:lnTo>
                  <a:pt x="13938" y="42899"/>
                </a:lnTo>
                <a:lnTo>
                  <a:pt x="13817" y="43080"/>
                </a:lnTo>
                <a:lnTo>
                  <a:pt x="13697" y="43321"/>
                </a:lnTo>
                <a:lnTo>
                  <a:pt x="13636" y="43502"/>
                </a:lnTo>
                <a:lnTo>
                  <a:pt x="13636" y="43744"/>
                </a:lnTo>
                <a:lnTo>
                  <a:pt x="13636" y="43985"/>
                </a:lnTo>
                <a:lnTo>
                  <a:pt x="13697" y="44166"/>
                </a:lnTo>
                <a:lnTo>
                  <a:pt x="13817" y="44407"/>
                </a:lnTo>
                <a:lnTo>
                  <a:pt x="13938" y="44588"/>
                </a:lnTo>
                <a:lnTo>
                  <a:pt x="14119" y="44709"/>
                </a:lnTo>
                <a:lnTo>
                  <a:pt x="14360" y="44830"/>
                </a:lnTo>
                <a:lnTo>
                  <a:pt x="14541" y="44890"/>
                </a:lnTo>
                <a:lnTo>
                  <a:pt x="15024" y="44890"/>
                </a:lnTo>
                <a:lnTo>
                  <a:pt x="15205" y="44830"/>
                </a:lnTo>
                <a:lnTo>
                  <a:pt x="15446" y="44709"/>
                </a:lnTo>
                <a:lnTo>
                  <a:pt x="15627" y="44588"/>
                </a:lnTo>
                <a:lnTo>
                  <a:pt x="15748" y="44407"/>
                </a:lnTo>
                <a:lnTo>
                  <a:pt x="15869" y="44166"/>
                </a:lnTo>
                <a:lnTo>
                  <a:pt x="15929" y="43985"/>
                </a:lnTo>
                <a:lnTo>
                  <a:pt x="15929" y="43744"/>
                </a:lnTo>
                <a:lnTo>
                  <a:pt x="15929" y="43502"/>
                </a:lnTo>
                <a:lnTo>
                  <a:pt x="15869" y="43321"/>
                </a:lnTo>
                <a:lnTo>
                  <a:pt x="15748" y="43080"/>
                </a:lnTo>
                <a:lnTo>
                  <a:pt x="15627" y="42899"/>
                </a:lnTo>
                <a:lnTo>
                  <a:pt x="15446" y="42778"/>
                </a:lnTo>
                <a:lnTo>
                  <a:pt x="15205" y="42658"/>
                </a:lnTo>
                <a:lnTo>
                  <a:pt x="15024" y="42597"/>
                </a:lnTo>
                <a:close/>
                <a:moveTo>
                  <a:pt x="20333" y="42597"/>
                </a:moveTo>
                <a:lnTo>
                  <a:pt x="20152" y="42658"/>
                </a:lnTo>
                <a:lnTo>
                  <a:pt x="19911" y="42778"/>
                </a:lnTo>
                <a:lnTo>
                  <a:pt x="19730" y="42899"/>
                </a:lnTo>
                <a:lnTo>
                  <a:pt x="19609" y="43080"/>
                </a:lnTo>
                <a:lnTo>
                  <a:pt x="19489" y="43321"/>
                </a:lnTo>
                <a:lnTo>
                  <a:pt x="19428" y="43502"/>
                </a:lnTo>
                <a:lnTo>
                  <a:pt x="19428" y="43744"/>
                </a:lnTo>
                <a:lnTo>
                  <a:pt x="19428" y="43985"/>
                </a:lnTo>
                <a:lnTo>
                  <a:pt x="19489" y="44166"/>
                </a:lnTo>
                <a:lnTo>
                  <a:pt x="19609" y="44407"/>
                </a:lnTo>
                <a:lnTo>
                  <a:pt x="19730" y="44588"/>
                </a:lnTo>
                <a:lnTo>
                  <a:pt x="19911" y="44709"/>
                </a:lnTo>
                <a:lnTo>
                  <a:pt x="20152" y="44830"/>
                </a:lnTo>
                <a:lnTo>
                  <a:pt x="20333" y="44890"/>
                </a:lnTo>
                <a:lnTo>
                  <a:pt x="20816" y="44890"/>
                </a:lnTo>
                <a:lnTo>
                  <a:pt x="20997" y="44830"/>
                </a:lnTo>
                <a:lnTo>
                  <a:pt x="21239" y="44709"/>
                </a:lnTo>
                <a:lnTo>
                  <a:pt x="21420" y="44588"/>
                </a:lnTo>
                <a:lnTo>
                  <a:pt x="21540" y="44407"/>
                </a:lnTo>
                <a:lnTo>
                  <a:pt x="21661" y="44166"/>
                </a:lnTo>
                <a:lnTo>
                  <a:pt x="21721" y="43985"/>
                </a:lnTo>
                <a:lnTo>
                  <a:pt x="21721" y="43744"/>
                </a:lnTo>
                <a:lnTo>
                  <a:pt x="21721" y="43502"/>
                </a:lnTo>
                <a:lnTo>
                  <a:pt x="21661" y="43321"/>
                </a:lnTo>
                <a:lnTo>
                  <a:pt x="21540" y="43080"/>
                </a:lnTo>
                <a:lnTo>
                  <a:pt x="21420" y="42899"/>
                </a:lnTo>
                <a:lnTo>
                  <a:pt x="21239" y="42778"/>
                </a:lnTo>
                <a:lnTo>
                  <a:pt x="20997" y="42658"/>
                </a:lnTo>
                <a:lnTo>
                  <a:pt x="20816" y="42597"/>
                </a:lnTo>
                <a:close/>
                <a:moveTo>
                  <a:pt x="26126" y="42597"/>
                </a:moveTo>
                <a:lnTo>
                  <a:pt x="25945" y="42658"/>
                </a:lnTo>
                <a:lnTo>
                  <a:pt x="25703" y="42778"/>
                </a:lnTo>
                <a:lnTo>
                  <a:pt x="25522" y="42899"/>
                </a:lnTo>
                <a:lnTo>
                  <a:pt x="25402" y="43080"/>
                </a:lnTo>
                <a:lnTo>
                  <a:pt x="25281" y="43321"/>
                </a:lnTo>
                <a:lnTo>
                  <a:pt x="25221" y="43502"/>
                </a:lnTo>
                <a:lnTo>
                  <a:pt x="25221" y="43744"/>
                </a:lnTo>
                <a:lnTo>
                  <a:pt x="25221" y="43985"/>
                </a:lnTo>
                <a:lnTo>
                  <a:pt x="25281" y="44166"/>
                </a:lnTo>
                <a:lnTo>
                  <a:pt x="25402" y="44407"/>
                </a:lnTo>
                <a:lnTo>
                  <a:pt x="25522" y="44588"/>
                </a:lnTo>
                <a:lnTo>
                  <a:pt x="25703" y="44709"/>
                </a:lnTo>
                <a:lnTo>
                  <a:pt x="25945" y="44830"/>
                </a:lnTo>
                <a:lnTo>
                  <a:pt x="26126" y="44890"/>
                </a:lnTo>
                <a:lnTo>
                  <a:pt x="26608" y="44890"/>
                </a:lnTo>
                <a:lnTo>
                  <a:pt x="26789" y="44830"/>
                </a:lnTo>
                <a:lnTo>
                  <a:pt x="27031" y="44709"/>
                </a:lnTo>
                <a:lnTo>
                  <a:pt x="27212" y="44588"/>
                </a:lnTo>
                <a:lnTo>
                  <a:pt x="27332" y="44407"/>
                </a:lnTo>
                <a:lnTo>
                  <a:pt x="27453" y="44166"/>
                </a:lnTo>
                <a:lnTo>
                  <a:pt x="27513" y="43985"/>
                </a:lnTo>
                <a:lnTo>
                  <a:pt x="27513" y="43744"/>
                </a:lnTo>
                <a:lnTo>
                  <a:pt x="27513" y="43502"/>
                </a:lnTo>
                <a:lnTo>
                  <a:pt x="27453" y="43321"/>
                </a:lnTo>
                <a:lnTo>
                  <a:pt x="27332" y="43080"/>
                </a:lnTo>
                <a:lnTo>
                  <a:pt x="27212" y="42899"/>
                </a:lnTo>
                <a:lnTo>
                  <a:pt x="27031" y="42778"/>
                </a:lnTo>
                <a:lnTo>
                  <a:pt x="26789" y="42658"/>
                </a:lnTo>
                <a:lnTo>
                  <a:pt x="26608" y="42597"/>
                </a:lnTo>
                <a:close/>
                <a:moveTo>
                  <a:pt x="31918" y="42597"/>
                </a:moveTo>
                <a:lnTo>
                  <a:pt x="31737" y="42658"/>
                </a:lnTo>
                <a:lnTo>
                  <a:pt x="31496" y="42778"/>
                </a:lnTo>
                <a:lnTo>
                  <a:pt x="31315" y="42899"/>
                </a:lnTo>
                <a:lnTo>
                  <a:pt x="31194" y="43080"/>
                </a:lnTo>
                <a:lnTo>
                  <a:pt x="31073" y="43321"/>
                </a:lnTo>
                <a:lnTo>
                  <a:pt x="31013" y="43502"/>
                </a:lnTo>
                <a:lnTo>
                  <a:pt x="31013" y="43744"/>
                </a:lnTo>
                <a:lnTo>
                  <a:pt x="31013" y="43985"/>
                </a:lnTo>
                <a:lnTo>
                  <a:pt x="31073" y="44166"/>
                </a:lnTo>
                <a:lnTo>
                  <a:pt x="31194" y="44407"/>
                </a:lnTo>
                <a:lnTo>
                  <a:pt x="31315" y="44588"/>
                </a:lnTo>
                <a:lnTo>
                  <a:pt x="31496" y="44709"/>
                </a:lnTo>
                <a:lnTo>
                  <a:pt x="31737" y="44830"/>
                </a:lnTo>
                <a:lnTo>
                  <a:pt x="31918" y="44890"/>
                </a:lnTo>
                <a:lnTo>
                  <a:pt x="32401" y="44890"/>
                </a:lnTo>
                <a:lnTo>
                  <a:pt x="32582" y="44830"/>
                </a:lnTo>
                <a:lnTo>
                  <a:pt x="32823" y="44709"/>
                </a:lnTo>
                <a:lnTo>
                  <a:pt x="33004" y="44588"/>
                </a:lnTo>
                <a:lnTo>
                  <a:pt x="33125" y="44407"/>
                </a:lnTo>
                <a:lnTo>
                  <a:pt x="33245" y="44166"/>
                </a:lnTo>
                <a:lnTo>
                  <a:pt x="33306" y="43985"/>
                </a:lnTo>
                <a:lnTo>
                  <a:pt x="33306" y="43744"/>
                </a:lnTo>
                <a:lnTo>
                  <a:pt x="33306" y="43502"/>
                </a:lnTo>
                <a:lnTo>
                  <a:pt x="33245" y="43321"/>
                </a:lnTo>
                <a:lnTo>
                  <a:pt x="33125" y="43080"/>
                </a:lnTo>
                <a:lnTo>
                  <a:pt x="33004" y="42899"/>
                </a:lnTo>
                <a:lnTo>
                  <a:pt x="32823" y="42778"/>
                </a:lnTo>
                <a:lnTo>
                  <a:pt x="32582" y="42658"/>
                </a:lnTo>
                <a:lnTo>
                  <a:pt x="32401" y="42597"/>
                </a:lnTo>
                <a:close/>
                <a:moveTo>
                  <a:pt x="37710" y="42597"/>
                </a:moveTo>
                <a:lnTo>
                  <a:pt x="37529" y="42658"/>
                </a:lnTo>
                <a:lnTo>
                  <a:pt x="37288" y="42778"/>
                </a:lnTo>
                <a:lnTo>
                  <a:pt x="37107" y="42899"/>
                </a:lnTo>
                <a:lnTo>
                  <a:pt x="36986" y="43080"/>
                </a:lnTo>
                <a:lnTo>
                  <a:pt x="36865" y="43321"/>
                </a:lnTo>
                <a:lnTo>
                  <a:pt x="36805" y="43502"/>
                </a:lnTo>
                <a:lnTo>
                  <a:pt x="36805" y="43744"/>
                </a:lnTo>
                <a:lnTo>
                  <a:pt x="36805" y="43985"/>
                </a:lnTo>
                <a:lnTo>
                  <a:pt x="36865" y="44166"/>
                </a:lnTo>
                <a:lnTo>
                  <a:pt x="36986" y="44407"/>
                </a:lnTo>
                <a:lnTo>
                  <a:pt x="37107" y="44588"/>
                </a:lnTo>
                <a:lnTo>
                  <a:pt x="37288" y="44709"/>
                </a:lnTo>
                <a:lnTo>
                  <a:pt x="37529" y="44830"/>
                </a:lnTo>
                <a:lnTo>
                  <a:pt x="37710" y="44890"/>
                </a:lnTo>
                <a:lnTo>
                  <a:pt x="38193" y="44890"/>
                </a:lnTo>
                <a:lnTo>
                  <a:pt x="38374" y="44830"/>
                </a:lnTo>
                <a:lnTo>
                  <a:pt x="38615" y="44709"/>
                </a:lnTo>
                <a:lnTo>
                  <a:pt x="38796" y="44588"/>
                </a:lnTo>
                <a:lnTo>
                  <a:pt x="38917" y="44407"/>
                </a:lnTo>
                <a:lnTo>
                  <a:pt x="39038" y="44166"/>
                </a:lnTo>
                <a:lnTo>
                  <a:pt x="39098" y="43985"/>
                </a:lnTo>
                <a:lnTo>
                  <a:pt x="39098" y="43744"/>
                </a:lnTo>
                <a:lnTo>
                  <a:pt x="39098" y="43502"/>
                </a:lnTo>
                <a:lnTo>
                  <a:pt x="39038" y="43321"/>
                </a:lnTo>
                <a:lnTo>
                  <a:pt x="38917" y="43080"/>
                </a:lnTo>
                <a:lnTo>
                  <a:pt x="38796" y="42899"/>
                </a:lnTo>
                <a:lnTo>
                  <a:pt x="38615" y="42778"/>
                </a:lnTo>
                <a:lnTo>
                  <a:pt x="38374" y="42658"/>
                </a:lnTo>
                <a:lnTo>
                  <a:pt x="38193" y="42597"/>
                </a:lnTo>
                <a:close/>
                <a:moveTo>
                  <a:pt x="43502" y="42597"/>
                </a:moveTo>
                <a:lnTo>
                  <a:pt x="43321" y="42658"/>
                </a:lnTo>
                <a:lnTo>
                  <a:pt x="43080" y="42778"/>
                </a:lnTo>
                <a:lnTo>
                  <a:pt x="42899" y="42899"/>
                </a:lnTo>
                <a:lnTo>
                  <a:pt x="42778" y="43080"/>
                </a:lnTo>
                <a:lnTo>
                  <a:pt x="42658" y="43321"/>
                </a:lnTo>
                <a:lnTo>
                  <a:pt x="42597" y="43502"/>
                </a:lnTo>
                <a:lnTo>
                  <a:pt x="42597" y="43744"/>
                </a:lnTo>
                <a:lnTo>
                  <a:pt x="42597" y="43985"/>
                </a:lnTo>
                <a:lnTo>
                  <a:pt x="42658" y="44166"/>
                </a:lnTo>
                <a:lnTo>
                  <a:pt x="42778" y="44407"/>
                </a:lnTo>
                <a:lnTo>
                  <a:pt x="42899" y="44588"/>
                </a:lnTo>
                <a:lnTo>
                  <a:pt x="43080" y="44709"/>
                </a:lnTo>
                <a:lnTo>
                  <a:pt x="43321" y="44830"/>
                </a:lnTo>
                <a:lnTo>
                  <a:pt x="43502" y="44890"/>
                </a:lnTo>
                <a:lnTo>
                  <a:pt x="43985" y="44890"/>
                </a:lnTo>
                <a:lnTo>
                  <a:pt x="44166" y="44830"/>
                </a:lnTo>
                <a:lnTo>
                  <a:pt x="44407" y="44709"/>
                </a:lnTo>
                <a:lnTo>
                  <a:pt x="44588" y="44588"/>
                </a:lnTo>
                <a:lnTo>
                  <a:pt x="44709" y="44407"/>
                </a:lnTo>
                <a:lnTo>
                  <a:pt x="44830" y="44166"/>
                </a:lnTo>
                <a:lnTo>
                  <a:pt x="44890" y="43985"/>
                </a:lnTo>
                <a:lnTo>
                  <a:pt x="44890" y="43744"/>
                </a:lnTo>
                <a:lnTo>
                  <a:pt x="44890" y="43502"/>
                </a:lnTo>
                <a:lnTo>
                  <a:pt x="44830" y="43321"/>
                </a:lnTo>
                <a:lnTo>
                  <a:pt x="44709" y="43080"/>
                </a:lnTo>
                <a:lnTo>
                  <a:pt x="44588" y="42899"/>
                </a:lnTo>
                <a:lnTo>
                  <a:pt x="44407" y="42778"/>
                </a:lnTo>
                <a:lnTo>
                  <a:pt x="44166" y="42658"/>
                </a:lnTo>
                <a:lnTo>
                  <a:pt x="43985" y="42597"/>
                </a:lnTo>
                <a:close/>
                <a:moveTo>
                  <a:pt x="49295" y="42597"/>
                </a:moveTo>
                <a:lnTo>
                  <a:pt x="49114" y="42658"/>
                </a:lnTo>
                <a:lnTo>
                  <a:pt x="48872" y="42778"/>
                </a:lnTo>
                <a:lnTo>
                  <a:pt x="48691" y="42899"/>
                </a:lnTo>
                <a:lnTo>
                  <a:pt x="48571" y="43080"/>
                </a:lnTo>
                <a:lnTo>
                  <a:pt x="48450" y="43321"/>
                </a:lnTo>
                <a:lnTo>
                  <a:pt x="48390" y="43502"/>
                </a:lnTo>
                <a:lnTo>
                  <a:pt x="48390" y="43744"/>
                </a:lnTo>
                <a:lnTo>
                  <a:pt x="48390" y="43985"/>
                </a:lnTo>
                <a:lnTo>
                  <a:pt x="48450" y="44166"/>
                </a:lnTo>
                <a:lnTo>
                  <a:pt x="48571" y="44407"/>
                </a:lnTo>
                <a:lnTo>
                  <a:pt x="48691" y="44588"/>
                </a:lnTo>
                <a:lnTo>
                  <a:pt x="48872" y="44709"/>
                </a:lnTo>
                <a:lnTo>
                  <a:pt x="49114" y="44830"/>
                </a:lnTo>
                <a:lnTo>
                  <a:pt x="49295" y="44890"/>
                </a:lnTo>
                <a:lnTo>
                  <a:pt x="49777" y="44890"/>
                </a:lnTo>
                <a:lnTo>
                  <a:pt x="49958" y="44830"/>
                </a:lnTo>
                <a:lnTo>
                  <a:pt x="50200" y="44709"/>
                </a:lnTo>
                <a:lnTo>
                  <a:pt x="50381" y="44588"/>
                </a:lnTo>
                <a:lnTo>
                  <a:pt x="50501" y="44407"/>
                </a:lnTo>
                <a:lnTo>
                  <a:pt x="50622" y="44166"/>
                </a:lnTo>
                <a:lnTo>
                  <a:pt x="50682" y="43985"/>
                </a:lnTo>
                <a:lnTo>
                  <a:pt x="50682" y="43744"/>
                </a:lnTo>
                <a:lnTo>
                  <a:pt x="50682" y="43502"/>
                </a:lnTo>
                <a:lnTo>
                  <a:pt x="50622" y="43321"/>
                </a:lnTo>
                <a:lnTo>
                  <a:pt x="50501" y="43080"/>
                </a:lnTo>
                <a:lnTo>
                  <a:pt x="50381" y="42899"/>
                </a:lnTo>
                <a:lnTo>
                  <a:pt x="50200" y="42778"/>
                </a:lnTo>
                <a:lnTo>
                  <a:pt x="49958" y="42658"/>
                </a:lnTo>
                <a:lnTo>
                  <a:pt x="49777" y="42597"/>
                </a:lnTo>
                <a:close/>
                <a:moveTo>
                  <a:pt x="55087" y="42597"/>
                </a:moveTo>
                <a:lnTo>
                  <a:pt x="54906" y="42658"/>
                </a:lnTo>
                <a:lnTo>
                  <a:pt x="54665" y="42778"/>
                </a:lnTo>
                <a:lnTo>
                  <a:pt x="54483" y="42899"/>
                </a:lnTo>
                <a:lnTo>
                  <a:pt x="54363" y="43080"/>
                </a:lnTo>
                <a:lnTo>
                  <a:pt x="54242" y="43321"/>
                </a:lnTo>
                <a:lnTo>
                  <a:pt x="54182" y="43502"/>
                </a:lnTo>
                <a:lnTo>
                  <a:pt x="54182" y="43744"/>
                </a:lnTo>
                <a:lnTo>
                  <a:pt x="54182" y="43985"/>
                </a:lnTo>
                <a:lnTo>
                  <a:pt x="54242" y="44166"/>
                </a:lnTo>
                <a:lnTo>
                  <a:pt x="54363" y="44407"/>
                </a:lnTo>
                <a:lnTo>
                  <a:pt x="54483" y="44588"/>
                </a:lnTo>
                <a:lnTo>
                  <a:pt x="54665" y="44709"/>
                </a:lnTo>
                <a:lnTo>
                  <a:pt x="54906" y="44830"/>
                </a:lnTo>
                <a:lnTo>
                  <a:pt x="55087" y="44890"/>
                </a:lnTo>
                <a:lnTo>
                  <a:pt x="55570" y="44890"/>
                </a:lnTo>
                <a:lnTo>
                  <a:pt x="55751" y="44830"/>
                </a:lnTo>
                <a:lnTo>
                  <a:pt x="55992" y="44709"/>
                </a:lnTo>
                <a:lnTo>
                  <a:pt x="56173" y="44588"/>
                </a:lnTo>
                <a:lnTo>
                  <a:pt x="56294" y="44407"/>
                </a:lnTo>
                <a:lnTo>
                  <a:pt x="56414" y="44166"/>
                </a:lnTo>
                <a:lnTo>
                  <a:pt x="56475" y="43985"/>
                </a:lnTo>
                <a:lnTo>
                  <a:pt x="56475" y="43744"/>
                </a:lnTo>
                <a:lnTo>
                  <a:pt x="56475" y="43502"/>
                </a:lnTo>
                <a:lnTo>
                  <a:pt x="56414" y="43321"/>
                </a:lnTo>
                <a:lnTo>
                  <a:pt x="56294" y="43080"/>
                </a:lnTo>
                <a:lnTo>
                  <a:pt x="56173" y="42899"/>
                </a:lnTo>
                <a:lnTo>
                  <a:pt x="55992" y="42778"/>
                </a:lnTo>
                <a:lnTo>
                  <a:pt x="55751" y="42658"/>
                </a:lnTo>
                <a:lnTo>
                  <a:pt x="55570" y="42597"/>
                </a:lnTo>
                <a:close/>
                <a:moveTo>
                  <a:pt x="60879" y="42597"/>
                </a:moveTo>
                <a:lnTo>
                  <a:pt x="60698" y="42658"/>
                </a:lnTo>
                <a:lnTo>
                  <a:pt x="60457" y="42778"/>
                </a:lnTo>
                <a:lnTo>
                  <a:pt x="60276" y="42899"/>
                </a:lnTo>
                <a:lnTo>
                  <a:pt x="60155" y="43080"/>
                </a:lnTo>
                <a:lnTo>
                  <a:pt x="60034" y="43321"/>
                </a:lnTo>
                <a:lnTo>
                  <a:pt x="59974" y="43502"/>
                </a:lnTo>
                <a:lnTo>
                  <a:pt x="59974" y="43744"/>
                </a:lnTo>
                <a:lnTo>
                  <a:pt x="59974" y="43985"/>
                </a:lnTo>
                <a:lnTo>
                  <a:pt x="60034" y="44166"/>
                </a:lnTo>
                <a:lnTo>
                  <a:pt x="60155" y="44407"/>
                </a:lnTo>
                <a:lnTo>
                  <a:pt x="60276" y="44588"/>
                </a:lnTo>
                <a:lnTo>
                  <a:pt x="60457" y="44709"/>
                </a:lnTo>
                <a:lnTo>
                  <a:pt x="60698" y="44830"/>
                </a:lnTo>
                <a:lnTo>
                  <a:pt x="60879" y="44890"/>
                </a:lnTo>
                <a:lnTo>
                  <a:pt x="61362" y="44890"/>
                </a:lnTo>
                <a:lnTo>
                  <a:pt x="61543" y="44830"/>
                </a:lnTo>
                <a:lnTo>
                  <a:pt x="61784" y="44709"/>
                </a:lnTo>
                <a:lnTo>
                  <a:pt x="61965" y="44588"/>
                </a:lnTo>
                <a:lnTo>
                  <a:pt x="62086" y="44407"/>
                </a:lnTo>
                <a:lnTo>
                  <a:pt x="62206" y="44166"/>
                </a:lnTo>
                <a:lnTo>
                  <a:pt x="62267" y="43985"/>
                </a:lnTo>
                <a:lnTo>
                  <a:pt x="62267" y="43744"/>
                </a:lnTo>
                <a:lnTo>
                  <a:pt x="62267" y="43502"/>
                </a:lnTo>
                <a:lnTo>
                  <a:pt x="62206" y="43321"/>
                </a:lnTo>
                <a:lnTo>
                  <a:pt x="62086" y="43080"/>
                </a:lnTo>
                <a:lnTo>
                  <a:pt x="61965" y="42899"/>
                </a:lnTo>
                <a:lnTo>
                  <a:pt x="61784" y="42778"/>
                </a:lnTo>
                <a:lnTo>
                  <a:pt x="61543" y="42658"/>
                </a:lnTo>
                <a:lnTo>
                  <a:pt x="61362" y="42597"/>
                </a:lnTo>
                <a:close/>
                <a:moveTo>
                  <a:pt x="66671" y="42597"/>
                </a:moveTo>
                <a:lnTo>
                  <a:pt x="66490" y="42658"/>
                </a:lnTo>
                <a:lnTo>
                  <a:pt x="66249" y="42778"/>
                </a:lnTo>
                <a:lnTo>
                  <a:pt x="66068" y="42899"/>
                </a:lnTo>
                <a:lnTo>
                  <a:pt x="65947" y="43080"/>
                </a:lnTo>
                <a:lnTo>
                  <a:pt x="65827" y="43321"/>
                </a:lnTo>
                <a:lnTo>
                  <a:pt x="65766" y="43502"/>
                </a:lnTo>
                <a:lnTo>
                  <a:pt x="65766" y="43744"/>
                </a:lnTo>
                <a:lnTo>
                  <a:pt x="65766" y="43985"/>
                </a:lnTo>
                <a:lnTo>
                  <a:pt x="65827" y="44166"/>
                </a:lnTo>
                <a:lnTo>
                  <a:pt x="65947" y="44407"/>
                </a:lnTo>
                <a:lnTo>
                  <a:pt x="66068" y="44588"/>
                </a:lnTo>
                <a:lnTo>
                  <a:pt x="66249" y="44709"/>
                </a:lnTo>
                <a:lnTo>
                  <a:pt x="66490" y="44830"/>
                </a:lnTo>
                <a:lnTo>
                  <a:pt x="66671" y="44890"/>
                </a:lnTo>
                <a:lnTo>
                  <a:pt x="67154" y="44890"/>
                </a:lnTo>
                <a:lnTo>
                  <a:pt x="67335" y="44830"/>
                </a:lnTo>
                <a:lnTo>
                  <a:pt x="67576" y="44709"/>
                </a:lnTo>
                <a:lnTo>
                  <a:pt x="67757" y="44588"/>
                </a:lnTo>
                <a:lnTo>
                  <a:pt x="67878" y="44407"/>
                </a:lnTo>
                <a:lnTo>
                  <a:pt x="67999" y="44166"/>
                </a:lnTo>
                <a:lnTo>
                  <a:pt x="68059" y="43985"/>
                </a:lnTo>
                <a:lnTo>
                  <a:pt x="68059" y="43744"/>
                </a:lnTo>
                <a:lnTo>
                  <a:pt x="68059" y="43502"/>
                </a:lnTo>
                <a:lnTo>
                  <a:pt x="67999" y="43321"/>
                </a:lnTo>
                <a:lnTo>
                  <a:pt x="67878" y="43080"/>
                </a:lnTo>
                <a:lnTo>
                  <a:pt x="67757" y="42899"/>
                </a:lnTo>
                <a:lnTo>
                  <a:pt x="67576" y="42778"/>
                </a:lnTo>
                <a:lnTo>
                  <a:pt x="67335" y="42658"/>
                </a:lnTo>
                <a:lnTo>
                  <a:pt x="67154" y="42597"/>
                </a:lnTo>
                <a:close/>
                <a:moveTo>
                  <a:pt x="72464" y="42597"/>
                </a:moveTo>
                <a:lnTo>
                  <a:pt x="72283" y="42658"/>
                </a:lnTo>
                <a:lnTo>
                  <a:pt x="72041" y="42778"/>
                </a:lnTo>
                <a:lnTo>
                  <a:pt x="71860" y="42899"/>
                </a:lnTo>
                <a:lnTo>
                  <a:pt x="71740" y="43080"/>
                </a:lnTo>
                <a:lnTo>
                  <a:pt x="71619" y="43321"/>
                </a:lnTo>
                <a:lnTo>
                  <a:pt x="71559" y="43502"/>
                </a:lnTo>
                <a:lnTo>
                  <a:pt x="71559" y="43744"/>
                </a:lnTo>
                <a:lnTo>
                  <a:pt x="71559" y="43985"/>
                </a:lnTo>
                <a:lnTo>
                  <a:pt x="71619" y="44166"/>
                </a:lnTo>
                <a:lnTo>
                  <a:pt x="71740" y="44407"/>
                </a:lnTo>
                <a:lnTo>
                  <a:pt x="71860" y="44588"/>
                </a:lnTo>
                <a:lnTo>
                  <a:pt x="72041" y="44709"/>
                </a:lnTo>
                <a:lnTo>
                  <a:pt x="72283" y="44830"/>
                </a:lnTo>
                <a:lnTo>
                  <a:pt x="72464" y="44890"/>
                </a:lnTo>
                <a:lnTo>
                  <a:pt x="72946" y="44890"/>
                </a:lnTo>
                <a:lnTo>
                  <a:pt x="73127" y="44830"/>
                </a:lnTo>
                <a:lnTo>
                  <a:pt x="73369" y="44709"/>
                </a:lnTo>
                <a:lnTo>
                  <a:pt x="73550" y="44588"/>
                </a:lnTo>
                <a:lnTo>
                  <a:pt x="73670" y="44407"/>
                </a:lnTo>
                <a:lnTo>
                  <a:pt x="73791" y="44166"/>
                </a:lnTo>
                <a:lnTo>
                  <a:pt x="73851" y="43985"/>
                </a:lnTo>
                <a:lnTo>
                  <a:pt x="73851" y="43744"/>
                </a:lnTo>
                <a:lnTo>
                  <a:pt x="73851" y="43502"/>
                </a:lnTo>
                <a:lnTo>
                  <a:pt x="73791" y="43321"/>
                </a:lnTo>
                <a:lnTo>
                  <a:pt x="73670" y="43080"/>
                </a:lnTo>
                <a:lnTo>
                  <a:pt x="73550" y="42899"/>
                </a:lnTo>
                <a:lnTo>
                  <a:pt x="73369" y="42778"/>
                </a:lnTo>
                <a:lnTo>
                  <a:pt x="73127" y="42658"/>
                </a:lnTo>
                <a:lnTo>
                  <a:pt x="72946" y="42597"/>
                </a:lnTo>
                <a:close/>
                <a:moveTo>
                  <a:pt x="724" y="45554"/>
                </a:moveTo>
                <a:lnTo>
                  <a:pt x="1147" y="47424"/>
                </a:lnTo>
                <a:lnTo>
                  <a:pt x="1267" y="47243"/>
                </a:lnTo>
                <a:lnTo>
                  <a:pt x="1388" y="47062"/>
                </a:lnTo>
                <a:lnTo>
                  <a:pt x="1448" y="46881"/>
                </a:lnTo>
                <a:lnTo>
                  <a:pt x="1448" y="46640"/>
                </a:lnTo>
                <a:lnTo>
                  <a:pt x="1388" y="46278"/>
                </a:lnTo>
                <a:lnTo>
                  <a:pt x="1267" y="45976"/>
                </a:lnTo>
                <a:lnTo>
                  <a:pt x="1026" y="45735"/>
                </a:lnTo>
                <a:lnTo>
                  <a:pt x="724" y="45554"/>
                </a:lnTo>
                <a:close/>
                <a:moveTo>
                  <a:pt x="75179" y="45554"/>
                </a:moveTo>
                <a:lnTo>
                  <a:pt x="74877" y="45735"/>
                </a:lnTo>
                <a:lnTo>
                  <a:pt x="74636" y="45976"/>
                </a:lnTo>
                <a:lnTo>
                  <a:pt x="74515" y="46278"/>
                </a:lnTo>
                <a:lnTo>
                  <a:pt x="74455" y="46640"/>
                </a:lnTo>
                <a:lnTo>
                  <a:pt x="74455" y="46881"/>
                </a:lnTo>
                <a:lnTo>
                  <a:pt x="74515" y="47062"/>
                </a:lnTo>
                <a:lnTo>
                  <a:pt x="74636" y="47303"/>
                </a:lnTo>
                <a:lnTo>
                  <a:pt x="74756" y="47424"/>
                </a:lnTo>
                <a:lnTo>
                  <a:pt x="75179" y="45554"/>
                </a:lnTo>
                <a:close/>
                <a:moveTo>
                  <a:pt x="5853" y="45493"/>
                </a:moveTo>
                <a:lnTo>
                  <a:pt x="5672" y="45554"/>
                </a:lnTo>
                <a:lnTo>
                  <a:pt x="5431" y="45674"/>
                </a:lnTo>
                <a:lnTo>
                  <a:pt x="5250" y="45795"/>
                </a:lnTo>
                <a:lnTo>
                  <a:pt x="5129" y="45976"/>
                </a:lnTo>
                <a:lnTo>
                  <a:pt x="5008" y="46217"/>
                </a:lnTo>
                <a:lnTo>
                  <a:pt x="4948" y="46398"/>
                </a:lnTo>
                <a:lnTo>
                  <a:pt x="4948" y="46640"/>
                </a:lnTo>
                <a:lnTo>
                  <a:pt x="4948" y="46881"/>
                </a:lnTo>
                <a:lnTo>
                  <a:pt x="5008" y="47062"/>
                </a:lnTo>
                <a:lnTo>
                  <a:pt x="5129" y="47303"/>
                </a:lnTo>
                <a:lnTo>
                  <a:pt x="5250" y="47484"/>
                </a:lnTo>
                <a:lnTo>
                  <a:pt x="5431" y="47605"/>
                </a:lnTo>
                <a:lnTo>
                  <a:pt x="5672" y="47726"/>
                </a:lnTo>
                <a:lnTo>
                  <a:pt x="5853" y="47786"/>
                </a:lnTo>
                <a:lnTo>
                  <a:pt x="6336" y="47786"/>
                </a:lnTo>
                <a:lnTo>
                  <a:pt x="6517" y="47726"/>
                </a:lnTo>
                <a:lnTo>
                  <a:pt x="6758" y="47605"/>
                </a:lnTo>
                <a:lnTo>
                  <a:pt x="6939" y="47484"/>
                </a:lnTo>
                <a:lnTo>
                  <a:pt x="7060" y="47303"/>
                </a:lnTo>
                <a:lnTo>
                  <a:pt x="7180" y="47062"/>
                </a:lnTo>
                <a:lnTo>
                  <a:pt x="7241" y="46881"/>
                </a:lnTo>
                <a:lnTo>
                  <a:pt x="7241" y="46640"/>
                </a:lnTo>
                <a:lnTo>
                  <a:pt x="7241" y="46398"/>
                </a:lnTo>
                <a:lnTo>
                  <a:pt x="7180" y="46217"/>
                </a:lnTo>
                <a:lnTo>
                  <a:pt x="7060" y="45976"/>
                </a:lnTo>
                <a:lnTo>
                  <a:pt x="6939" y="45795"/>
                </a:lnTo>
                <a:lnTo>
                  <a:pt x="6758" y="45674"/>
                </a:lnTo>
                <a:lnTo>
                  <a:pt x="6517" y="45554"/>
                </a:lnTo>
                <a:lnTo>
                  <a:pt x="6336" y="45493"/>
                </a:lnTo>
                <a:close/>
                <a:moveTo>
                  <a:pt x="11645" y="45493"/>
                </a:moveTo>
                <a:lnTo>
                  <a:pt x="11464" y="45554"/>
                </a:lnTo>
                <a:lnTo>
                  <a:pt x="11223" y="45674"/>
                </a:lnTo>
                <a:lnTo>
                  <a:pt x="11042" y="45795"/>
                </a:lnTo>
                <a:lnTo>
                  <a:pt x="10921" y="45976"/>
                </a:lnTo>
                <a:lnTo>
                  <a:pt x="10800" y="46217"/>
                </a:lnTo>
                <a:lnTo>
                  <a:pt x="10740" y="46398"/>
                </a:lnTo>
                <a:lnTo>
                  <a:pt x="10740" y="46640"/>
                </a:lnTo>
                <a:lnTo>
                  <a:pt x="10740" y="46881"/>
                </a:lnTo>
                <a:lnTo>
                  <a:pt x="10800" y="47062"/>
                </a:lnTo>
                <a:lnTo>
                  <a:pt x="10921" y="47303"/>
                </a:lnTo>
                <a:lnTo>
                  <a:pt x="11042" y="47484"/>
                </a:lnTo>
                <a:lnTo>
                  <a:pt x="11223" y="47605"/>
                </a:lnTo>
                <a:lnTo>
                  <a:pt x="11464" y="47726"/>
                </a:lnTo>
                <a:lnTo>
                  <a:pt x="11645" y="47786"/>
                </a:lnTo>
                <a:lnTo>
                  <a:pt x="12128" y="47786"/>
                </a:lnTo>
                <a:lnTo>
                  <a:pt x="12309" y="47726"/>
                </a:lnTo>
                <a:lnTo>
                  <a:pt x="12550" y="47605"/>
                </a:lnTo>
                <a:lnTo>
                  <a:pt x="12731" y="47484"/>
                </a:lnTo>
                <a:lnTo>
                  <a:pt x="12852" y="47303"/>
                </a:lnTo>
                <a:lnTo>
                  <a:pt x="12973" y="47062"/>
                </a:lnTo>
                <a:lnTo>
                  <a:pt x="13033" y="46881"/>
                </a:lnTo>
                <a:lnTo>
                  <a:pt x="13033" y="46640"/>
                </a:lnTo>
                <a:lnTo>
                  <a:pt x="13033" y="46398"/>
                </a:lnTo>
                <a:lnTo>
                  <a:pt x="12973" y="46217"/>
                </a:lnTo>
                <a:lnTo>
                  <a:pt x="12852" y="45976"/>
                </a:lnTo>
                <a:lnTo>
                  <a:pt x="12731" y="45795"/>
                </a:lnTo>
                <a:lnTo>
                  <a:pt x="12550" y="45674"/>
                </a:lnTo>
                <a:lnTo>
                  <a:pt x="12309" y="45554"/>
                </a:lnTo>
                <a:lnTo>
                  <a:pt x="12128" y="45493"/>
                </a:lnTo>
                <a:close/>
                <a:moveTo>
                  <a:pt x="17437" y="45493"/>
                </a:moveTo>
                <a:lnTo>
                  <a:pt x="17256" y="45554"/>
                </a:lnTo>
                <a:lnTo>
                  <a:pt x="17015" y="45674"/>
                </a:lnTo>
                <a:lnTo>
                  <a:pt x="16834" y="45795"/>
                </a:lnTo>
                <a:lnTo>
                  <a:pt x="16713" y="45976"/>
                </a:lnTo>
                <a:lnTo>
                  <a:pt x="16593" y="46217"/>
                </a:lnTo>
                <a:lnTo>
                  <a:pt x="16532" y="46398"/>
                </a:lnTo>
                <a:lnTo>
                  <a:pt x="16532" y="46640"/>
                </a:lnTo>
                <a:lnTo>
                  <a:pt x="16532" y="46881"/>
                </a:lnTo>
                <a:lnTo>
                  <a:pt x="16593" y="47062"/>
                </a:lnTo>
                <a:lnTo>
                  <a:pt x="16713" y="47303"/>
                </a:lnTo>
                <a:lnTo>
                  <a:pt x="16834" y="47484"/>
                </a:lnTo>
                <a:lnTo>
                  <a:pt x="17015" y="47605"/>
                </a:lnTo>
                <a:lnTo>
                  <a:pt x="17256" y="47726"/>
                </a:lnTo>
                <a:lnTo>
                  <a:pt x="17437" y="47786"/>
                </a:lnTo>
                <a:lnTo>
                  <a:pt x="17920" y="47786"/>
                </a:lnTo>
                <a:lnTo>
                  <a:pt x="18101" y="47726"/>
                </a:lnTo>
                <a:lnTo>
                  <a:pt x="18342" y="47605"/>
                </a:lnTo>
                <a:lnTo>
                  <a:pt x="18523" y="47484"/>
                </a:lnTo>
                <a:lnTo>
                  <a:pt x="18644" y="47303"/>
                </a:lnTo>
                <a:lnTo>
                  <a:pt x="18765" y="47062"/>
                </a:lnTo>
                <a:lnTo>
                  <a:pt x="18825" y="46881"/>
                </a:lnTo>
                <a:lnTo>
                  <a:pt x="18825" y="46640"/>
                </a:lnTo>
                <a:lnTo>
                  <a:pt x="18825" y="46398"/>
                </a:lnTo>
                <a:lnTo>
                  <a:pt x="18765" y="46217"/>
                </a:lnTo>
                <a:lnTo>
                  <a:pt x="18644" y="45976"/>
                </a:lnTo>
                <a:lnTo>
                  <a:pt x="18523" y="45795"/>
                </a:lnTo>
                <a:lnTo>
                  <a:pt x="18342" y="45674"/>
                </a:lnTo>
                <a:lnTo>
                  <a:pt x="18101" y="45554"/>
                </a:lnTo>
                <a:lnTo>
                  <a:pt x="17920" y="45493"/>
                </a:lnTo>
                <a:close/>
                <a:moveTo>
                  <a:pt x="23230" y="45493"/>
                </a:moveTo>
                <a:lnTo>
                  <a:pt x="23049" y="45554"/>
                </a:lnTo>
                <a:lnTo>
                  <a:pt x="22807" y="45674"/>
                </a:lnTo>
                <a:lnTo>
                  <a:pt x="22626" y="45795"/>
                </a:lnTo>
                <a:lnTo>
                  <a:pt x="22506" y="45976"/>
                </a:lnTo>
                <a:lnTo>
                  <a:pt x="22385" y="46217"/>
                </a:lnTo>
                <a:lnTo>
                  <a:pt x="22325" y="46398"/>
                </a:lnTo>
                <a:lnTo>
                  <a:pt x="22325" y="46640"/>
                </a:lnTo>
                <a:lnTo>
                  <a:pt x="22325" y="46881"/>
                </a:lnTo>
                <a:lnTo>
                  <a:pt x="22385" y="47062"/>
                </a:lnTo>
                <a:lnTo>
                  <a:pt x="22506" y="47303"/>
                </a:lnTo>
                <a:lnTo>
                  <a:pt x="22626" y="47484"/>
                </a:lnTo>
                <a:lnTo>
                  <a:pt x="22807" y="47605"/>
                </a:lnTo>
                <a:lnTo>
                  <a:pt x="23049" y="47726"/>
                </a:lnTo>
                <a:lnTo>
                  <a:pt x="23230" y="47786"/>
                </a:lnTo>
                <a:lnTo>
                  <a:pt x="23712" y="47786"/>
                </a:lnTo>
                <a:lnTo>
                  <a:pt x="23893" y="47726"/>
                </a:lnTo>
                <a:lnTo>
                  <a:pt x="24135" y="47605"/>
                </a:lnTo>
                <a:lnTo>
                  <a:pt x="24316" y="47484"/>
                </a:lnTo>
                <a:lnTo>
                  <a:pt x="24436" y="47303"/>
                </a:lnTo>
                <a:lnTo>
                  <a:pt x="24557" y="47062"/>
                </a:lnTo>
                <a:lnTo>
                  <a:pt x="24617" y="46881"/>
                </a:lnTo>
                <a:lnTo>
                  <a:pt x="24617" y="46640"/>
                </a:lnTo>
                <a:lnTo>
                  <a:pt x="24617" y="46398"/>
                </a:lnTo>
                <a:lnTo>
                  <a:pt x="24557" y="46217"/>
                </a:lnTo>
                <a:lnTo>
                  <a:pt x="24436" y="45976"/>
                </a:lnTo>
                <a:lnTo>
                  <a:pt x="24316" y="45795"/>
                </a:lnTo>
                <a:lnTo>
                  <a:pt x="24135" y="45674"/>
                </a:lnTo>
                <a:lnTo>
                  <a:pt x="23893" y="45554"/>
                </a:lnTo>
                <a:lnTo>
                  <a:pt x="23712" y="45493"/>
                </a:lnTo>
                <a:close/>
                <a:moveTo>
                  <a:pt x="29022" y="45493"/>
                </a:moveTo>
                <a:lnTo>
                  <a:pt x="28841" y="45554"/>
                </a:lnTo>
                <a:lnTo>
                  <a:pt x="28599" y="45674"/>
                </a:lnTo>
                <a:lnTo>
                  <a:pt x="28418" y="45795"/>
                </a:lnTo>
                <a:lnTo>
                  <a:pt x="28298" y="45976"/>
                </a:lnTo>
                <a:lnTo>
                  <a:pt x="28177" y="46217"/>
                </a:lnTo>
                <a:lnTo>
                  <a:pt x="28117" y="46398"/>
                </a:lnTo>
                <a:lnTo>
                  <a:pt x="28117" y="46640"/>
                </a:lnTo>
                <a:lnTo>
                  <a:pt x="28117" y="46881"/>
                </a:lnTo>
                <a:lnTo>
                  <a:pt x="28177" y="47062"/>
                </a:lnTo>
                <a:lnTo>
                  <a:pt x="28298" y="47303"/>
                </a:lnTo>
                <a:lnTo>
                  <a:pt x="28418" y="47484"/>
                </a:lnTo>
                <a:lnTo>
                  <a:pt x="28599" y="47605"/>
                </a:lnTo>
                <a:lnTo>
                  <a:pt x="28841" y="47726"/>
                </a:lnTo>
                <a:lnTo>
                  <a:pt x="29022" y="47786"/>
                </a:lnTo>
                <a:lnTo>
                  <a:pt x="29505" y="47786"/>
                </a:lnTo>
                <a:lnTo>
                  <a:pt x="29686" y="47726"/>
                </a:lnTo>
                <a:lnTo>
                  <a:pt x="29927" y="47605"/>
                </a:lnTo>
                <a:lnTo>
                  <a:pt x="30108" y="47484"/>
                </a:lnTo>
                <a:lnTo>
                  <a:pt x="30229" y="47303"/>
                </a:lnTo>
                <a:lnTo>
                  <a:pt x="30349" y="47062"/>
                </a:lnTo>
                <a:lnTo>
                  <a:pt x="30410" y="46881"/>
                </a:lnTo>
                <a:lnTo>
                  <a:pt x="30410" y="46640"/>
                </a:lnTo>
                <a:lnTo>
                  <a:pt x="30410" y="46398"/>
                </a:lnTo>
                <a:lnTo>
                  <a:pt x="30349" y="46217"/>
                </a:lnTo>
                <a:lnTo>
                  <a:pt x="30229" y="45976"/>
                </a:lnTo>
                <a:lnTo>
                  <a:pt x="30108" y="45795"/>
                </a:lnTo>
                <a:lnTo>
                  <a:pt x="29927" y="45674"/>
                </a:lnTo>
                <a:lnTo>
                  <a:pt x="29686" y="45554"/>
                </a:lnTo>
                <a:lnTo>
                  <a:pt x="29505" y="45493"/>
                </a:lnTo>
                <a:close/>
                <a:moveTo>
                  <a:pt x="34814" y="45493"/>
                </a:moveTo>
                <a:lnTo>
                  <a:pt x="34633" y="45554"/>
                </a:lnTo>
                <a:lnTo>
                  <a:pt x="34392" y="45674"/>
                </a:lnTo>
                <a:lnTo>
                  <a:pt x="34211" y="45795"/>
                </a:lnTo>
                <a:lnTo>
                  <a:pt x="34090" y="45976"/>
                </a:lnTo>
                <a:lnTo>
                  <a:pt x="33969" y="46217"/>
                </a:lnTo>
                <a:lnTo>
                  <a:pt x="33909" y="46398"/>
                </a:lnTo>
                <a:lnTo>
                  <a:pt x="33909" y="46640"/>
                </a:lnTo>
                <a:lnTo>
                  <a:pt x="33909" y="46881"/>
                </a:lnTo>
                <a:lnTo>
                  <a:pt x="33969" y="47062"/>
                </a:lnTo>
                <a:lnTo>
                  <a:pt x="34090" y="47303"/>
                </a:lnTo>
                <a:lnTo>
                  <a:pt x="34211" y="47484"/>
                </a:lnTo>
                <a:lnTo>
                  <a:pt x="34392" y="47605"/>
                </a:lnTo>
                <a:lnTo>
                  <a:pt x="34633" y="47726"/>
                </a:lnTo>
                <a:lnTo>
                  <a:pt x="34814" y="47786"/>
                </a:lnTo>
                <a:lnTo>
                  <a:pt x="35297" y="47786"/>
                </a:lnTo>
                <a:lnTo>
                  <a:pt x="35478" y="47726"/>
                </a:lnTo>
                <a:lnTo>
                  <a:pt x="35719" y="47605"/>
                </a:lnTo>
                <a:lnTo>
                  <a:pt x="35900" y="47484"/>
                </a:lnTo>
                <a:lnTo>
                  <a:pt x="36021" y="47303"/>
                </a:lnTo>
                <a:lnTo>
                  <a:pt x="36141" y="47062"/>
                </a:lnTo>
                <a:lnTo>
                  <a:pt x="36202" y="46881"/>
                </a:lnTo>
                <a:lnTo>
                  <a:pt x="36202" y="46640"/>
                </a:lnTo>
                <a:lnTo>
                  <a:pt x="36202" y="46398"/>
                </a:lnTo>
                <a:lnTo>
                  <a:pt x="36141" y="46217"/>
                </a:lnTo>
                <a:lnTo>
                  <a:pt x="36021" y="45976"/>
                </a:lnTo>
                <a:lnTo>
                  <a:pt x="35900" y="45795"/>
                </a:lnTo>
                <a:lnTo>
                  <a:pt x="35719" y="45674"/>
                </a:lnTo>
                <a:lnTo>
                  <a:pt x="35478" y="45554"/>
                </a:lnTo>
                <a:lnTo>
                  <a:pt x="35297" y="45493"/>
                </a:lnTo>
                <a:close/>
                <a:moveTo>
                  <a:pt x="40606" y="45493"/>
                </a:moveTo>
                <a:lnTo>
                  <a:pt x="40425" y="45554"/>
                </a:lnTo>
                <a:lnTo>
                  <a:pt x="40184" y="45674"/>
                </a:lnTo>
                <a:lnTo>
                  <a:pt x="40003" y="45795"/>
                </a:lnTo>
                <a:lnTo>
                  <a:pt x="39882" y="45976"/>
                </a:lnTo>
                <a:lnTo>
                  <a:pt x="39762" y="46217"/>
                </a:lnTo>
                <a:lnTo>
                  <a:pt x="39701" y="46398"/>
                </a:lnTo>
                <a:lnTo>
                  <a:pt x="39701" y="46640"/>
                </a:lnTo>
                <a:lnTo>
                  <a:pt x="39701" y="46881"/>
                </a:lnTo>
                <a:lnTo>
                  <a:pt x="39762" y="47062"/>
                </a:lnTo>
                <a:lnTo>
                  <a:pt x="39882" y="47303"/>
                </a:lnTo>
                <a:lnTo>
                  <a:pt x="40003" y="47484"/>
                </a:lnTo>
                <a:lnTo>
                  <a:pt x="40184" y="47605"/>
                </a:lnTo>
                <a:lnTo>
                  <a:pt x="40425" y="47726"/>
                </a:lnTo>
                <a:lnTo>
                  <a:pt x="40606" y="47786"/>
                </a:lnTo>
                <a:lnTo>
                  <a:pt x="41089" y="47786"/>
                </a:lnTo>
                <a:lnTo>
                  <a:pt x="41270" y="47726"/>
                </a:lnTo>
                <a:lnTo>
                  <a:pt x="41511" y="47605"/>
                </a:lnTo>
                <a:lnTo>
                  <a:pt x="41692" y="47484"/>
                </a:lnTo>
                <a:lnTo>
                  <a:pt x="41813" y="47303"/>
                </a:lnTo>
                <a:lnTo>
                  <a:pt x="41934" y="47062"/>
                </a:lnTo>
                <a:lnTo>
                  <a:pt x="41994" y="46881"/>
                </a:lnTo>
                <a:lnTo>
                  <a:pt x="41994" y="46640"/>
                </a:lnTo>
                <a:lnTo>
                  <a:pt x="41994" y="46398"/>
                </a:lnTo>
                <a:lnTo>
                  <a:pt x="41934" y="46217"/>
                </a:lnTo>
                <a:lnTo>
                  <a:pt x="41813" y="45976"/>
                </a:lnTo>
                <a:lnTo>
                  <a:pt x="41692" y="45795"/>
                </a:lnTo>
                <a:lnTo>
                  <a:pt x="41511" y="45674"/>
                </a:lnTo>
                <a:lnTo>
                  <a:pt x="41270" y="45554"/>
                </a:lnTo>
                <a:lnTo>
                  <a:pt x="41089" y="45493"/>
                </a:lnTo>
                <a:close/>
                <a:moveTo>
                  <a:pt x="46399" y="45493"/>
                </a:moveTo>
                <a:lnTo>
                  <a:pt x="46218" y="45554"/>
                </a:lnTo>
                <a:lnTo>
                  <a:pt x="45976" y="45674"/>
                </a:lnTo>
                <a:lnTo>
                  <a:pt x="45795" y="45795"/>
                </a:lnTo>
                <a:lnTo>
                  <a:pt x="45674" y="45976"/>
                </a:lnTo>
                <a:lnTo>
                  <a:pt x="45554" y="46217"/>
                </a:lnTo>
                <a:lnTo>
                  <a:pt x="45493" y="46398"/>
                </a:lnTo>
                <a:lnTo>
                  <a:pt x="45493" y="46640"/>
                </a:lnTo>
                <a:lnTo>
                  <a:pt x="45493" y="46881"/>
                </a:lnTo>
                <a:lnTo>
                  <a:pt x="45554" y="47062"/>
                </a:lnTo>
                <a:lnTo>
                  <a:pt x="45674" y="47303"/>
                </a:lnTo>
                <a:lnTo>
                  <a:pt x="45795" y="47484"/>
                </a:lnTo>
                <a:lnTo>
                  <a:pt x="45976" y="47605"/>
                </a:lnTo>
                <a:lnTo>
                  <a:pt x="46218" y="47726"/>
                </a:lnTo>
                <a:lnTo>
                  <a:pt x="46399" y="47786"/>
                </a:lnTo>
                <a:lnTo>
                  <a:pt x="46881" y="47786"/>
                </a:lnTo>
                <a:lnTo>
                  <a:pt x="47062" y="47726"/>
                </a:lnTo>
                <a:lnTo>
                  <a:pt x="47304" y="47605"/>
                </a:lnTo>
                <a:lnTo>
                  <a:pt x="47485" y="47484"/>
                </a:lnTo>
                <a:lnTo>
                  <a:pt x="47605" y="47303"/>
                </a:lnTo>
                <a:lnTo>
                  <a:pt x="47726" y="47062"/>
                </a:lnTo>
                <a:lnTo>
                  <a:pt x="47786" y="46881"/>
                </a:lnTo>
                <a:lnTo>
                  <a:pt x="47786" y="46640"/>
                </a:lnTo>
                <a:lnTo>
                  <a:pt x="47786" y="46398"/>
                </a:lnTo>
                <a:lnTo>
                  <a:pt x="47726" y="46217"/>
                </a:lnTo>
                <a:lnTo>
                  <a:pt x="47605" y="45976"/>
                </a:lnTo>
                <a:lnTo>
                  <a:pt x="47485" y="45795"/>
                </a:lnTo>
                <a:lnTo>
                  <a:pt x="47304" y="45674"/>
                </a:lnTo>
                <a:lnTo>
                  <a:pt x="47062" y="45554"/>
                </a:lnTo>
                <a:lnTo>
                  <a:pt x="46881" y="45493"/>
                </a:lnTo>
                <a:close/>
                <a:moveTo>
                  <a:pt x="52191" y="45493"/>
                </a:moveTo>
                <a:lnTo>
                  <a:pt x="52010" y="45554"/>
                </a:lnTo>
                <a:lnTo>
                  <a:pt x="51768" y="45674"/>
                </a:lnTo>
                <a:lnTo>
                  <a:pt x="51587" y="45795"/>
                </a:lnTo>
                <a:lnTo>
                  <a:pt x="51467" y="45976"/>
                </a:lnTo>
                <a:lnTo>
                  <a:pt x="51346" y="46217"/>
                </a:lnTo>
                <a:lnTo>
                  <a:pt x="51286" y="46398"/>
                </a:lnTo>
                <a:lnTo>
                  <a:pt x="51286" y="46640"/>
                </a:lnTo>
                <a:lnTo>
                  <a:pt x="51286" y="46881"/>
                </a:lnTo>
                <a:lnTo>
                  <a:pt x="51346" y="47062"/>
                </a:lnTo>
                <a:lnTo>
                  <a:pt x="51467" y="47303"/>
                </a:lnTo>
                <a:lnTo>
                  <a:pt x="51587" y="47484"/>
                </a:lnTo>
                <a:lnTo>
                  <a:pt x="51768" y="47605"/>
                </a:lnTo>
                <a:lnTo>
                  <a:pt x="52010" y="47726"/>
                </a:lnTo>
                <a:lnTo>
                  <a:pt x="52191" y="47786"/>
                </a:lnTo>
                <a:lnTo>
                  <a:pt x="52673" y="47786"/>
                </a:lnTo>
                <a:lnTo>
                  <a:pt x="52854" y="47726"/>
                </a:lnTo>
                <a:lnTo>
                  <a:pt x="53096" y="47605"/>
                </a:lnTo>
                <a:lnTo>
                  <a:pt x="53277" y="47484"/>
                </a:lnTo>
                <a:lnTo>
                  <a:pt x="53397" y="47303"/>
                </a:lnTo>
                <a:lnTo>
                  <a:pt x="53518" y="47062"/>
                </a:lnTo>
                <a:lnTo>
                  <a:pt x="53578" y="46881"/>
                </a:lnTo>
                <a:lnTo>
                  <a:pt x="53578" y="46640"/>
                </a:lnTo>
                <a:lnTo>
                  <a:pt x="53578" y="46398"/>
                </a:lnTo>
                <a:lnTo>
                  <a:pt x="53518" y="46217"/>
                </a:lnTo>
                <a:lnTo>
                  <a:pt x="53397" y="45976"/>
                </a:lnTo>
                <a:lnTo>
                  <a:pt x="53277" y="45795"/>
                </a:lnTo>
                <a:lnTo>
                  <a:pt x="53096" y="45674"/>
                </a:lnTo>
                <a:lnTo>
                  <a:pt x="52854" y="45554"/>
                </a:lnTo>
                <a:lnTo>
                  <a:pt x="52673" y="45493"/>
                </a:lnTo>
                <a:close/>
                <a:moveTo>
                  <a:pt x="57983" y="45493"/>
                </a:moveTo>
                <a:lnTo>
                  <a:pt x="57802" y="45554"/>
                </a:lnTo>
                <a:lnTo>
                  <a:pt x="57561" y="45674"/>
                </a:lnTo>
                <a:lnTo>
                  <a:pt x="57380" y="45795"/>
                </a:lnTo>
                <a:lnTo>
                  <a:pt x="57259" y="45976"/>
                </a:lnTo>
                <a:lnTo>
                  <a:pt x="57138" y="46217"/>
                </a:lnTo>
                <a:lnTo>
                  <a:pt x="57078" y="46398"/>
                </a:lnTo>
                <a:lnTo>
                  <a:pt x="57078" y="46640"/>
                </a:lnTo>
                <a:lnTo>
                  <a:pt x="57078" y="46881"/>
                </a:lnTo>
                <a:lnTo>
                  <a:pt x="57138" y="47062"/>
                </a:lnTo>
                <a:lnTo>
                  <a:pt x="57259" y="47303"/>
                </a:lnTo>
                <a:lnTo>
                  <a:pt x="57380" y="47484"/>
                </a:lnTo>
                <a:lnTo>
                  <a:pt x="57561" y="47605"/>
                </a:lnTo>
                <a:lnTo>
                  <a:pt x="57802" y="47726"/>
                </a:lnTo>
                <a:lnTo>
                  <a:pt x="57983" y="47786"/>
                </a:lnTo>
                <a:lnTo>
                  <a:pt x="58466" y="47786"/>
                </a:lnTo>
                <a:lnTo>
                  <a:pt x="58647" y="47726"/>
                </a:lnTo>
                <a:lnTo>
                  <a:pt x="58888" y="47605"/>
                </a:lnTo>
                <a:lnTo>
                  <a:pt x="59069" y="47484"/>
                </a:lnTo>
                <a:lnTo>
                  <a:pt x="59190" y="47303"/>
                </a:lnTo>
                <a:lnTo>
                  <a:pt x="59310" y="47062"/>
                </a:lnTo>
                <a:lnTo>
                  <a:pt x="59371" y="46881"/>
                </a:lnTo>
                <a:lnTo>
                  <a:pt x="59371" y="46640"/>
                </a:lnTo>
                <a:lnTo>
                  <a:pt x="59371" y="46398"/>
                </a:lnTo>
                <a:lnTo>
                  <a:pt x="59310" y="46217"/>
                </a:lnTo>
                <a:lnTo>
                  <a:pt x="59190" y="45976"/>
                </a:lnTo>
                <a:lnTo>
                  <a:pt x="59069" y="45795"/>
                </a:lnTo>
                <a:lnTo>
                  <a:pt x="58888" y="45674"/>
                </a:lnTo>
                <a:lnTo>
                  <a:pt x="58647" y="45554"/>
                </a:lnTo>
                <a:lnTo>
                  <a:pt x="58466" y="45493"/>
                </a:lnTo>
                <a:close/>
                <a:moveTo>
                  <a:pt x="63775" y="45493"/>
                </a:moveTo>
                <a:lnTo>
                  <a:pt x="63594" y="45554"/>
                </a:lnTo>
                <a:lnTo>
                  <a:pt x="63353" y="45674"/>
                </a:lnTo>
                <a:lnTo>
                  <a:pt x="63172" y="45795"/>
                </a:lnTo>
                <a:lnTo>
                  <a:pt x="63051" y="45976"/>
                </a:lnTo>
                <a:lnTo>
                  <a:pt x="62931" y="46217"/>
                </a:lnTo>
                <a:lnTo>
                  <a:pt x="62870" y="46398"/>
                </a:lnTo>
                <a:lnTo>
                  <a:pt x="62870" y="46640"/>
                </a:lnTo>
                <a:lnTo>
                  <a:pt x="62870" y="46881"/>
                </a:lnTo>
                <a:lnTo>
                  <a:pt x="62931" y="47062"/>
                </a:lnTo>
                <a:lnTo>
                  <a:pt x="63051" y="47303"/>
                </a:lnTo>
                <a:lnTo>
                  <a:pt x="63172" y="47484"/>
                </a:lnTo>
                <a:lnTo>
                  <a:pt x="63353" y="47605"/>
                </a:lnTo>
                <a:lnTo>
                  <a:pt x="63594" y="47726"/>
                </a:lnTo>
                <a:lnTo>
                  <a:pt x="63775" y="47786"/>
                </a:lnTo>
                <a:lnTo>
                  <a:pt x="64258" y="47786"/>
                </a:lnTo>
                <a:lnTo>
                  <a:pt x="64439" y="47726"/>
                </a:lnTo>
                <a:lnTo>
                  <a:pt x="64680" y="47605"/>
                </a:lnTo>
                <a:lnTo>
                  <a:pt x="64861" y="47484"/>
                </a:lnTo>
                <a:lnTo>
                  <a:pt x="64982" y="47303"/>
                </a:lnTo>
                <a:lnTo>
                  <a:pt x="65103" y="47062"/>
                </a:lnTo>
                <a:lnTo>
                  <a:pt x="65163" y="46881"/>
                </a:lnTo>
                <a:lnTo>
                  <a:pt x="65163" y="46640"/>
                </a:lnTo>
                <a:lnTo>
                  <a:pt x="65163" y="46398"/>
                </a:lnTo>
                <a:lnTo>
                  <a:pt x="65103" y="46217"/>
                </a:lnTo>
                <a:lnTo>
                  <a:pt x="64982" y="45976"/>
                </a:lnTo>
                <a:lnTo>
                  <a:pt x="64861" y="45795"/>
                </a:lnTo>
                <a:lnTo>
                  <a:pt x="64680" y="45674"/>
                </a:lnTo>
                <a:lnTo>
                  <a:pt x="64439" y="45554"/>
                </a:lnTo>
                <a:lnTo>
                  <a:pt x="64258" y="45493"/>
                </a:lnTo>
                <a:close/>
                <a:moveTo>
                  <a:pt x="69567" y="45493"/>
                </a:moveTo>
                <a:lnTo>
                  <a:pt x="69386" y="45554"/>
                </a:lnTo>
                <a:lnTo>
                  <a:pt x="69145" y="45674"/>
                </a:lnTo>
                <a:lnTo>
                  <a:pt x="68964" y="45795"/>
                </a:lnTo>
                <a:lnTo>
                  <a:pt x="68843" y="45976"/>
                </a:lnTo>
                <a:lnTo>
                  <a:pt x="68723" y="46217"/>
                </a:lnTo>
                <a:lnTo>
                  <a:pt x="68662" y="46398"/>
                </a:lnTo>
                <a:lnTo>
                  <a:pt x="68662" y="46640"/>
                </a:lnTo>
                <a:lnTo>
                  <a:pt x="68662" y="46881"/>
                </a:lnTo>
                <a:lnTo>
                  <a:pt x="68723" y="47062"/>
                </a:lnTo>
                <a:lnTo>
                  <a:pt x="68843" y="47303"/>
                </a:lnTo>
                <a:lnTo>
                  <a:pt x="68964" y="47484"/>
                </a:lnTo>
                <a:lnTo>
                  <a:pt x="69145" y="47605"/>
                </a:lnTo>
                <a:lnTo>
                  <a:pt x="69386" y="47726"/>
                </a:lnTo>
                <a:lnTo>
                  <a:pt x="69567" y="47786"/>
                </a:lnTo>
                <a:lnTo>
                  <a:pt x="70050" y="47786"/>
                </a:lnTo>
                <a:lnTo>
                  <a:pt x="70231" y="47726"/>
                </a:lnTo>
                <a:lnTo>
                  <a:pt x="70472" y="47605"/>
                </a:lnTo>
                <a:lnTo>
                  <a:pt x="70653" y="47484"/>
                </a:lnTo>
                <a:lnTo>
                  <a:pt x="70774" y="47303"/>
                </a:lnTo>
                <a:lnTo>
                  <a:pt x="70895" y="47062"/>
                </a:lnTo>
                <a:lnTo>
                  <a:pt x="70955" y="46881"/>
                </a:lnTo>
                <a:lnTo>
                  <a:pt x="70955" y="46640"/>
                </a:lnTo>
                <a:lnTo>
                  <a:pt x="70955" y="46398"/>
                </a:lnTo>
                <a:lnTo>
                  <a:pt x="70895" y="46217"/>
                </a:lnTo>
                <a:lnTo>
                  <a:pt x="70774" y="45976"/>
                </a:lnTo>
                <a:lnTo>
                  <a:pt x="70653" y="45795"/>
                </a:lnTo>
                <a:lnTo>
                  <a:pt x="70472" y="45674"/>
                </a:lnTo>
                <a:lnTo>
                  <a:pt x="70231" y="45554"/>
                </a:lnTo>
                <a:lnTo>
                  <a:pt x="70050" y="45493"/>
                </a:lnTo>
                <a:close/>
                <a:moveTo>
                  <a:pt x="2896" y="48389"/>
                </a:moveTo>
                <a:lnTo>
                  <a:pt x="2655" y="48510"/>
                </a:lnTo>
                <a:lnTo>
                  <a:pt x="2414" y="48691"/>
                </a:lnTo>
                <a:lnTo>
                  <a:pt x="2233" y="48872"/>
                </a:lnTo>
                <a:lnTo>
                  <a:pt x="2112" y="49174"/>
                </a:lnTo>
                <a:lnTo>
                  <a:pt x="2052" y="49536"/>
                </a:lnTo>
                <a:lnTo>
                  <a:pt x="2052" y="49777"/>
                </a:lnTo>
                <a:lnTo>
                  <a:pt x="2112" y="49958"/>
                </a:lnTo>
                <a:lnTo>
                  <a:pt x="2233" y="50200"/>
                </a:lnTo>
                <a:lnTo>
                  <a:pt x="2353" y="50381"/>
                </a:lnTo>
                <a:lnTo>
                  <a:pt x="2534" y="50501"/>
                </a:lnTo>
                <a:lnTo>
                  <a:pt x="2776" y="50622"/>
                </a:lnTo>
                <a:lnTo>
                  <a:pt x="2957" y="50682"/>
                </a:lnTo>
                <a:lnTo>
                  <a:pt x="3439" y="50682"/>
                </a:lnTo>
                <a:lnTo>
                  <a:pt x="3620" y="50622"/>
                </a:lnTo>
                <a:lnTo>
                  <a:pt x="3862" y="50501"/>
                </a:lnTo>
                <a:lnTo>
                  <a:pt x="4043" y="50381"/>
                </a:lnTo>
                <a:lnTo>
                  <a:pt x="4164" y="50200"/>
                </a:lnTo>
                <a:lnTo>
                  <a:pt x="4284" y="49958"/>
                </a:lnTo>
                <a:lnTo>
                  <a:pt x="4345" y="49777"/>
                </a:lnTo>
                <a:lnTo>
                  <a:pt x="4345" y="49536"/>
                </a:lnTo>
                <a:lnTo>
                  <a:pt x="4284" y="49174"/>
                </a:lnTo>
                <a:lnTo>
                  <a:pt x="4164" y="48872"/>
                </a:lnTo>
                <a:lnTo>
                  <a:pt x="3982" y="48691"/>
                </a:lnTo>
                <a:lnTo>
                  <a:pt x="3741" y="48510"/>
                </a:lnTo>
                <a:lnTo>
                  <a:pt x="3500" y="48389"/>
                </a:lnTo>
                <a:close/>
                <a:moveTo>
                  <a:pt x="8689" y="48389"/>
                </a:moveTo>
                <a:lnTo>
                  <a:pt x="8447" y="48510"/>
                </a:lnTo>
                <a:lnTo>
                  <a:pt x="8206" y="48691"/>
                </a:lnTo>
                <a:lnTo>
                  <a:pt x="8025" y="48872"/>
                </a:lnTo>
                <a:lnTo>
                  <a:pt x="7904" y="49174"/>
                </a:lnTo>
                <a:lnTo>
                  <a:pt x="7844" y="49536"/>
                </a:lnTo>
                <a:lnTo>
                  <a:pt x="7844" y="49777"/>
                </a:lnTo>
                <a:lnTo>
                  <a:pt x="7904" y="49958"/>
                </a:lnTo>
                <a:lnTo>
                  <a:pt x="8025" y="50200"/>
                </a:lnTo>
                <a:lnTo>
                  <a:pt x="8146" y="50381"/>
                </a:lnTo>
                <a:lnTo>
                  <a:pt x="8327" y="50501"/>
                </a:lnTo>
                <a:lnTo>
                  <a:pt x="8568" y="50622"/>
                </a:lnTo>
                <a:lnTo>
                  <a:pt x="8749" y="50682"/>
                </a:lnTo>
                <a:lnTo>
                  <a:pt x="9232" y="50682"/>
                </a:lnTo>
                <a:lnTo>
                  <a:pt x="9413" y="50622"/>
                </a:lnTo>
                <a:lnTo>
                  <a:pt x="9654" y="50501"/>
                </a:lnTo>
                <a:lnTo>
                  <a:pt x="9835" y="50381"/>
                </a:lnTo>
                <a:lnTo>
                  <a:pt x="9956" y="50200"/>
                </a:lnTo>
                <a:lnTo>
                  <a:pt x="10076" y="49958"/>
                </a:lnTo>
                <a:lnTo>
                  <a:pt x="10137" y="49777"/>
                </a:lnTo>
                <a:lnTo>
                  <a:pt x="10137" y="49536"/>
                </a:lnTo>
                <a:lnTo>
                  <a:pt x="10076" y="49174"/>
                </a:lnTo>
                <a:lnTo>
                  <a:pt x="9956" y="48872"/>
                </a:lnTo>
                <a:lnTo>
                  <a:pt x="9775" y="48691"/>
                </a:lnTo>
                <a:lnTo>
                  <a:pt x="9533" y="48510"/>
                </a:lnTo>
                <a:lnTo>
                  <a:pt x="9292" y="48389"/>
                </a:lnTo>
                <a:close/>
                <a:moveTo>
                  <a:pt x="14481" y="48389"/>
                </a:moveTo>
                <a:lnTo>
                  <a:pt x="14240" y="48510"/>
                </a:lnTo>
                <a:lnTo>
                  <a:pt x="13998" y="48691"/>
                </a:lnTo>
                <a:lnTo>
                  <a:pt x="13817" y="48872"/>
                </a:lnTo>
                <a:lnTo>
                  <a:pt x="13697" y="49174"/>
                </a:lnTo>
                <a:lnTo>
                  <a:pt x="13636" y="49536"/>
                </a:lnTo>
                <a:lnTo>
                  <a:pt x="13636" y="49777"/>
                </a:lnTo>
                <a:lnTo>
                  <a:pt x="13697" y="49958"/>
                </a:lnTo>
                <a:lnTo>
                  <a:pt x="13817" y="50200"/>
                </a:lnTo>
                <a:lnTo>
                  <a:pt x="13938" y="50381"/>
                </a:lnTo>
                <a:lnTo>
                  <a:pt x="14119" y="50501"/>
                </a:lnTo>
                <a:lnTo>
                  <a:pt x="14360" y="50622"/>
                </a:lnTo>
                <a:lnTo>
                  <a:pt x="14541" y="50682"/>
                </a:lnTo>
                <a:lnTo>
                  <a:pt x="15024" y="50682"/>
                </a:lnTo>
                <a:lnTo>
                  <a:pt x="15205" y="50622"/>
                </a:lnTo>
                <a:lnTo>
                  <a:pt x="15446" y="50501"/>
                </a:lnTo>
                <a:lnTo>
                  <a:pt x="15627" y="50381"/>
                </a:lnTo>
                <a:lnTo>
                  <a:pt x="15748" y="50200"/>
                </a:lnTo>
                <a:lnTo>
                  <a:pt x="15869" y="49958"/>
                </a:lnTo>
                <a:lnTo>
                  <a:pt x="15929" y="49777"/>
                </a:lnTo>
                <a:lnTo>
                  <a:pt x="15929" y="49536"/>
                </a:lnTo>
                <a:lnTo>
                  <a:pt x="15869" y="49174"/>
                </a:lnTo>
                <a:lnTo>
                  <a:pt x="15748" y="48872"/>
                </a:lnTo>
                <a:lnTo>
                  <a:pt x="15567" y="48691"/>
                </a:lnTo>
                <a:lnTo>
                  <a:pt x="15326" y="48510"/>
                </a:lnTo>
                <a:lnTo>
                  <a:pt x="15084" y="48389"/>
                </a:lnTo>
                <a:close/>
                <a:moveTo>
                  <a:pt x="20273" y="48389"/>
                </a:moveTo>
                <a:lnTo>
                  <a:pt x="20032" y="48510"/>
                </a:lnTo>
                <a:lnTo>
                  <a:pt x="19790" y="48691"/>
                </a:lnTo>
                <a:lnTo>
                  <a:pt x="19609" y="48872"/>
                </a:lnTo>
                <a:lnTo>
                  <a:pt x="19489" y="49174"/>
                </a:lnTo>
                <a:lnTo>
                  <a:pt x="19428" y="49536"/>
                </a:lnTo>
                <a:lnTo>
                  <a:pt x="19428" y="49777"/>
                </a:lnTo>
                <a:lnTo>
                  <a:pt x="19489" y="49958"/>
                </a:lnTo>
                <a:lnTo>
                  <a:pt x="19609" y="50200"/>
                </a:lnTo>
                <a:lnTo>
                  <a:pt x="19730" y="50381"/>
                </a:lnTo>
                <a:lnTo>
                  <a:pt x="19911" y="50501"/>
                </a:lnTo>
                <a:lnTo>
                  <a:pt x="20152" y="50622"/>
                </a:lnTo>
                <a:lnTo>
                  <a:pt x="20333" y="50682"/>
                </a:lnTo>
                <a:lnTo>
                  <a:pt x="20816" y="50682"/>
                </a:lnTo>
                <a:lnTo>
                  <a:pt x="20997" y="50622"/>
                </a:lnTo>
                <a:lnTo>
                  <a:pt x="21239" y="50501"/>
                </a:lnTo>
                <a:lnTo>
                  <a:pt x="21420" y="50381"/>
                </a:lnTo>
                <a:lnTo>
                  <a:pt x="21540" y="50200"/>
                </a:lnTo>
                <a:lnTo>
                  <a:pt x="21661" y="49958"/>
                </a:lnTo>
                <a:lnTo>
                  <a:pt x="21721" y="49777"/>
                </a:lnTo>
                <a:lnTo>
                  <a:pt x="21721" y="49536"/>
                </a:lnTo>
                <a:lnTo>
                  <a:pt x="21661" y="49174"/>
                </a:lnTo>
                <a:lnTo>
                  <a:pt x="21540" y="48872"/>
                </a:lnTo>
                <a:lnTo>
                  <a:pt x="21359" y="48691"/>
                </a:lnTo>
                <a:lnTo>
                  <a:pt x="21118" y="48510"/>
                </a:lnTo>
                <a:lnTo>
                  <a:pt x="20876" y="48389"/>
                </a:lnTo>
                <a:close/>
                <a:moveTo>
                  <a:pt x="26065" y="48389"/>
                </a:moveTo>
                <a:lnTo>
                  <a:pt x="25824" y="48510"/>
                </a:lnTo>
                <a:lnTo>
                  <a:pt x="25583" y="48691"/>
                </a:lnTo>
                <a:lnTo>
                  <a:pt x="25402" y="48872"/>
                </a:lnTo>
                <a:lnTo>
                  <a:pt x="25281" y="49174"/>
                </a:lnTo>
                <a:lnTo>
                  <a:pt x="25221" y="49536"/>
                </a:lnTo>
                <a:lnTo>
                  <a:pt x="25221" y="49777"/>
                </a:lnTo>
                <a:lnTo>
                  <a:pt x="25281" y="49958"/>
                </a:lnTo>
                <a:lnTo>
                  <a:pt x="25402" y="50200"/>
                </a:lnTo>
                <a:lnTo>
                  <a:pt x="25522" y="50381"/>
                </a:lnTo>
                <a:lnTo>
                  <a:pt x="25703" y="50501"/>
                </a:lnTo>
                <a:lnTo>
                  <a:pt x="25945" y="50622"/>
                </a:lnTo>
                <a:lnTo>
                  <a:pt x="26126" y="50682"/>
                </a:lnTo>
                <a:lnTo>
                  <a:pt x="26608" y="50682"/>
                </a:lnTo>
                <a:lnTo>
                  <a:pt x="26789" y="50622"/>
                </a:lnTo>
                <a:lnTo>
                  <a:pt x="27031" y="50501"/>
                </a:lnTo>
                <a:lnTo>
                  <a:pt x="27212" y="50381"/>
                </a:lnTo>
                <a:lnTo>
                  <a:pt x="27332" y="50200"/>
                </a:lnTo>
                <a:lnTo>
                  <a:pt x="27453" y="49958"/>
                </a:lnTo>
                <a:lnTo>
                  <a:pt x="27513" y="49777"/>
                </a:lnTo>
                <a:lnTo>
                  <a:pt x="27513" y="49536"/>
                </a:lnTo>
                <a:lnTo>
                  <a:pt x="27453" y="49174"/>
                </a:lnTo>
                <a:lnTo>
                  <a:pt x="27332" y="48872"/>
                </a:lnTo>
                <a:lnTo>
                  <a:pt x="27151" y="48691"/>
                </a:lnTo>
                <a:lnTo>
                  <a:pt x="26910" y="48510"/>
                </a:lnTo>
                <a:lnTo>
                  <a:pt x="26669" y="48389"/>
                </a:lnTo>
                <a:close/>
                <a:moveTo>
                  <a:pt x="31858" y="48389"/>
                </a:moveTo>
                <a:lnTo>
                  <a:pt x="31616" y="48510"/>
                </a:lnTo>
                <a:lnTo>
                  <a:pt x="31375" y="48691"/>
                </a:lnTo>
                <a:lnTo>
                  <a:pt x="31194" y="48872"/>
                </a:lnTo>
                <a:lnTo>
                  <a:pt x="31073" y="49174"/>
                </a:lnTo>
                <a:lnTo>
                  <a:pt x="31013" y="49536"/>
                </a:lnTo>
                <a:lnTo>
                  <a:pt x="31013" y="49777"/>
                </a:lnTo>
                <a:lnTo>
                  <a:pt x="31073" y="49958"/>
                </a:lnTo>
                <a:lnTo>
                  <a:pt x="31194" y="50200"/>
                </a:lnTo>
                <a:lnTo>
                  <a:pt x="31315" y="50381"/>
                </a:lnTo>
                <a:lnTo>
                  <a:pt x="31496" y="50501"/>
                </a:lnTo>
                <a:lnTo>
                  <a:pt x="31737" y="50622"/>
                </a:lnTo>
                <a:lnTo>
                  <a:pt x="31918" y="50682"/>
                </a:lnTo>
                <a:lnTo>
                  <a:pt x="32401" y="50682"/>
                </a:lnTo>
                <a:lnTo>
                  <a:pt x="32582" y="50622"/>
                </a:lnTo>
                <a:lnTo>
                  <a:pt x="32823" y="50501"/>
                </a:lnTo>
                <a:lnTo>
                  <a:pt x="33004" y="50381"/>
                </a:lnTo>
                <a:lnTo>
                  <a:pt x="33125" y="50200"/>
                </a:lnTo>
                <a:lnTo>
                  <a:pt x="33245" y="49958"/>
                </a:lnTo>
                <a:lnTo>
                  <a:pt x="33306" y="49777"/>
                </a:lnTo>
                <a:lnTo>
                  <a:pt x="33306" y="49536"/>
                </a:lnTo>
                <a:lnTo>
                  <a:pt x="33245" y="49174"/>
                </a:lnTo>
                <a:lnTo>
                  <a:pt x="33125" y="48872"/>
                </a:lnTo>
                <a:lnTo>
                  <a:pt x="32944" y="48691"/>
                </a:lnTo>
                <a:lnTo>
                  <a:pt x="32702" y="48510"/>
                </a:lnTo>
                <a:lnTo>
                  <a:pt x="32461" y="48389"/>
                </a:lnTo>
                <a:close/>
                <a:moveTo>
                  <a:pt x="37650" y="48389"/>
                </a:moveTo>
                <a:lnTo>
                  <a:pt x="37408" y="48510"/>
                </a:lnTo>
                <a:lnTo>
                  <a:pt x="37167" y="48691"/>
                </a:lnTo>
                <a:lnTo>
                  <a:pt x="36986" y="48872"/>
                </a:lnTo>
                <a:lnTo>
                  <a:pt x="36865" y="49174"/>
                </a:lnTo>
                <a:lnTo>
                  <a:pt x="36805" y="49536"/>
                </a:lnTo>
                <a:lnTo>
                  <a:pt x="36805" y="49777"/>
                </a:lnTo>
                <a:lnTo>
                  <a:pt x="36865" y="49958"/>
                </a:lnTo>
                <a:lnTo>
                  <a:pt x="36986" y="50200"/>
                </a:lnTo>
                <a:lnTo>
                  <a:pt x="37107" y="50381"/>
                </a:lnTo>
                <a:lnTo>
                  <a:pt x="37288" y="50501"/>
                </a:lnTo>
                <a:lnTo>
                  <a:pt x="37529" y="50622"/>
                </a:lnTo>
                <a:lnTo>
                  <a:pt x="37710" y="50682"/>
                </a:lnTo>
                <a:lnTo>
                  <a:pt x="38193" y="50682"/>
                </a:lnTo>
                <a:lnTo>
                  <a:pt x="38374" y="50622"/>
                </a:lnTo>
                <a:lnTo>
                  <a:pt x="38615" y="50501"/>
                </a:lnTo>
                <a:lnTo>
                  <a:pt x="38796" y="50381"/>
                </a:lnTo>
                <a:lnTo>
                  <a:pt x="38917" y="50200"/>
                </a:lnTo>
                <a:lnTo>
                  <a:pt x="39038" y="49958"/>
                </a:lnTo>
                <a:lnTo>
                  <a:pt x="39098" y="49777"/>
                </a:lnTo>
                <a:lnTo>
                  <a:pt x="39098" y="49536"/>
                </a:lnTo>
                <a:lnTo>
                  <a:pt x="39038" y="49174"/>
                </a:lnTo>
                <a:lnTo>
                  <a:pt x="38917" y="48872"/>
                </a:lnTo>
                <a:lnTo>
                  <a:pt x="38736" y="48691"/>
                </a:lnTo>
                <a:lnTo>
                  <a:pt x="38495" y="48510"/>
                </a:lnTo>
                <a:lnTo>
                  <a:pt x="38253" y="48389"/>
                </a:lnTo>
                <a:close/>
                <a:moveTo>
                  <a:pt x="43442" y="48389"/>
                </a:moveTo>
                <a:lnTo>
                  <a:pt x="43201" y="48510"/>
                </a:lnTo>
                <a:lnTo>
                  <a:pt x="42959" y="48691"/>
                </a:lnTo>
                <a:lnTo>
                  <a:pt x="42778" y="48872"/>
                </a:lnTo>
                <a:lnTo>
                  <a:pt x="42658" y="49174"/>
                </a:lnTo>
                <a:lnTo>
                  <a:pt x="42597" y="49536"/>
                </a:lnTo>
                <a:lnTo>
                  <a:pt x="42597" y="49777"/>
                </a:lnTo>
                <a:lnTo>
                  <a:pt x="42658" y="49958"/>
                </a:lnTo>
                <a:lnTo>
                  <a:pt x="42778" y="50200"/>
                </a:lnTo>
                <a:lnTo>
                  <a:pt x="42899" y="50381"/>
                </a:lnTo>
                <a:lnTo>
                  <a:pt x="43080" y="50501"/>
                </a:lnTo>
                <a:lnTo>
                  <a:pt x="43321" y="50622"/>
                </a:lnTo>
                <a:lnTo>
                  <a:pt x="43502" y="50682"/>
                </a:lnTo>
                <a:lnTo>
                  <a:pt x="43985" y="50682"/>
                </a:lnTo>
                <a:lnTo>
                  <a:pt x="44166" y="50622"/>
                </a:lnTo>
                <a:lnTo>
                  <a:pt x="44407" y="50501"/>
                </a:lnTo>
                <a:lnTo>
                  <a:pt x="44588" y="50381"/>
                </a:lnTo>
                <a:lnTo>
                  <a:pt x="44709" y="50200"/>
                </a:lnTo>
                <a:lnTo>
                  <a:pt x="44830" y="49958"/>
                </a:lnTo>
                <a:lnTo>
                  <a:pt x="44890" y="49777"/>
                </a:lnTo>
                <a:lnTo>
                  <a:pt x="44890" y="49536"/>
                </a:lnTo>
                <a:lnTo>
                  <a:pt x="44830" y="49174"/>
                </a:lnTo>
                <a:lnTo>
                  <a:pt x="44709" y="48872"/>
                </a:lnTo>
                <a:lnTo>
                  <a:pt x="44528" y="48691"/>
                </a:lnTo>
                <a:lnTo>
                  <a:pt x="44287" y="48510"/>
                </a:lnTo>
                <a:lnTo>
                  <a:pt x="44045" y="48389"/>
                </a:lnTo>
                <a:close/>
                <a:moveTo>
                  <a:pt x="49234" y="48389"/>
                </a:moveTo>
                <a:lnTo>
                  <a:pt x="48993" y="48510"/>
                </a:lnTo>
                <a:lnTo>
                  <a:pt x="48752" y="48691"/>
                </a:lnTo>
                <a:lnTo>
                  <a:pt x="48571" y="48872"/>
                </a:lnTo>
                <a:lnTo>
                  <a:pt x="48450" y="49174"/>
                </a:lnTo>
                <a:lnTo>
                  <a:pt x="48390" y="49536"/>
                </a:lnTo>
                <a:lnTo>
                  <a:pt x="48390" y="49777"/>
                </a:lnTo>
                <a:lnTo>
                  <a:pt x="48450" y="49958"/>
                </a:lnTo>
                <a:lnTo>
                  <a:pt x="48571" y="50200"/>
                </a:lnTo>
                <a:lnTo>
                  <a:pt x="48691" y="50381"/>
                </a:lnTo>
                <a:lnTo>
                  <a:pt x="48872" y="50501"/>
                </a:lnTo>
                <a:lnTo>
                  <a:pt x="49114" y="50622"/>
                </a:lnTo>
                <a:lnTo>
                  <a:pt x="49295" y="50682"/>
                </a:lnTo>
                <a:lnTo>
                  <a:pt x="49777" y="50682"/>
                </a:lnTo>
                <a:lnTo>
                  <a:pt x="49958" y="50622"/>
                </a:lnTo>
                <a:lnTo>
                  <a:pt x="50200" y="50501"/>
                </a:lnTo>
                <a:lnTo>
                  <a:pt x="50381" y="50381"/>
                </a:lnTo>
                <a:lnTo>
                  <a:pt x="50501" y="50200"/>
                </a:lnTo>
                <a:lnTo>
                  <a:pt x="50622" y="49958"/>
                </a:lnTo>
                <a:lnTo>
                  <a:pt x="50682" y="49777"/>
                </a:lnTo>
                <a:lnTo>
                  <a:pt x="50682" y="49536"/>
                </a:lnTo>
                <a:lnTo>
                  <a:pt x="50622" y="49174"/>
                </a:lnTo>
                <a:lnTo>
                  <a:pt x="50501" y="48872"/>
                </a:lnTo>
                <a:lnTo>
                  <a:pt x="50320" y="48691"/>
                </a:lnTo>
                <a:lnTo>
                  <a:pt x="50079" y="48510"/>
                </a:lnTo>
                <a:lnTo>
                  <a:pt x="49838" y="48389"/>
                </a:lnTo>
                <a:close/>
                <a:moveTo>
                  <a:pt x="55027" y="48389"/>
                </a:moveTo>
                <a:lnTo>
                  <a:pt x="54785" y="48510"/>
                </a:lnTo>
                <a:lnTo>
                  <a:pt x="54544" y="48691"/>
                </a:lnTo>
                <a:lnTo>
                  <a:pt x="54363" y="48872"/>
                </a:lnTo>
                <a:lnTo>
                  <a:pt x="54242" y="49174"/>
                </a:lnTo>
                <a:lnTo>
                  <a:pt x="54182" y="49536"/>
                </a:lnTo>
                <a:lnTo>
                  <a:pt x="54182" y="49777"/>
                </a:lnTo>
                <a:lnTo>
                  <a:pt x="54242" y="49958"/>
                </a:lnTo>
                <a:lnTo>
                  <a:pt x="54363" y="50200"/>
                </a:lnTo>
                <a:lnTo>
                  <a:pt x="54483" y="50381"/>
                </a:lnTo>
                <a:lnTo>
                  <a:pt x="54665" y="50501"/>
                </a:lnTo>
                <a:lnTo>
                  <a:pt x="54906" y="50622"/>
                </a:lnTo>
                <a:lnTo>
                  <a:pt x="55087" y="50682"/>
                </a:lnTo>
                <a:lnTo>
                  <a:pt x="55570" y="50682"/>
                </a:lnTo>
                <a:lnTo>
                  <a:pt x="55751" y="50622"/>
                </a:lnTo>
                <a:lnTo>
                  <a:pt x="55992" y="50501"/>
                </a:lnTo>
                <a:lnTo>
                  <a:pt x="56173" y="50381"/>
                </a:lnTo>
                <a:lnTo>
                  <a:pt x="56294" y="50200"/>
                </a:lnTo>
                <a:lnTo>
                  <a:pt x="56414" y="49958"/>
                </a:lnTo>
                <a:lnTo>
                  <a:pt x="56475" y="49777"/>
                </a:lnTo>
                <a:lnTo>
                  <a:pt x="56475" y="49536"/>
                </a:lnTo>
                <a:lnTo>
                  <a:pt x="56414" y="49174"/>
                </a:lnTo>
                <a:lnTo>
                  <a:pt x="56294" y="48872"/>
                </a:lnTo>
                <a:lnTo>
                  <a:pt x="56113" y="48691"/>
                </a:lnTo>
                <a:lnTo>
                  <a:pt x="55871" y="48510"/>
                </a:lnTo>
                <a:lnTo>
                  <a:pt x="55630" y="48389"/>
                </a:lnTo>
                <a:close/>
                <a:moveTo>
                  <a:pt x="60819" y="48389"/>
                </a:moveTo>
                <a:lnTo>
                  <a:pt x="60577" y="48510"/>
                </a:lnTo>
                <a:lnTo>
                  <a:pt x="60336" y="48691"/>
                </a:lnTo>
                <a:lnTo>
                  <a:pt x="60155" y="48872"/>
                </a:lnTo>
                <a:lnTo>
                  <a:pt x="60034" y="49174"/>
                </a:lnTo>
                <a:lnTo>
                  <a:pt x="59974" y="49536"/>
                </a:lnTo>
                <a:lnTo>
                  <a:pt x="59974" y="49777"/>
                </a:lnTo>
                <a:lnTo>
                  <a:pt x="60034" y="49958"/>
                </a:lnTo>
                <a:lnTo>
                  <a:pt x="60155" y="50200"/>
                </a:lnTo>
                <a:lnTo>
                  <a:pt x="60276" y="50381"/>
                </a:lnTo>
                <a:lnTo>
                  <a:pt x="60457" y="50501"/>
                </a:lnTo>
                <a:lnTo>
                  <a:pt x="60698" y="50622"/>
                </a:lnTo>
                <a:lnTo>
                  <a:pt x="60879" y="50682"/>
                </a:lnTo>
                <a:lnTo>
                  <a:pt x="61362" y="50682"/>
                </a:lnTo>
                <a:lnTo>
                  <a:pt x="61543" y="50622"/>
                </a:lnTo>
                <a:lnTo>
                  <a:pt x="61784" y="50501"/>
                </a:lnTo>
                <a:lnTo>
                  <a:pt x="61965" y="50381"/>
                </a:lnTo>
                <a:lnTo>
                  <a:pt x="62086" y="50200"/>
                </a:lnTo>
                <a:lnTo>
                  <a:pt x="62206" y="49958"/>
                </a:lnTo>
                <a:lnTo>
                  <a:pt x="62267" y="49777"/>
                </a:lnTo>
                <a:lnTo>
                  <a:pt x="62267" y="49536"/>
                </a:lnTo>
                <a:lnTo>
                  <a:pt x="62206" y="49174"/>
                </a:lnTo>
                <a:lnTo>
                  <a:pt x="62086" y="48872"/>
                </a:lnTo>
                <a:lnTo>
                  <a:pt x="61905" y="48691"/>
                </a:lnTo>
                <a:lnTo>
                  <a:pt x="61663" y="48510"/>
                </a:lnTo>
                <a:lnTo>
                  <a:pt x="61422" y="48389"/>
                </a:lnTo>
                <a:close/>
                <a:moveTo>
                  <a:pt x="66611" y="48389"/>
                </a:moveTo>
                <a:lnTo>
                  <a:pt x="66370" y="48510"/>
                </a:lnTo>
                <a:lnTo>
                  <a:pt x="66128" y="48691"/>
                </a:lnTo>
                <a:lnTo>
                  <a:pt x="65947" y="48872"/>
                </a:lnTo>
                <a:lnTo>
                  <a:pt x="65827" y="49174"/>
                </a:lnTo>
                <a:lnTo>
                  <a:pt x="65766" y="49536"/>
                </a:lnTo>
                <a:lnTo>
                  <a:pt x="65766" y="49777"/>
                </a:lnTo>
                <a:lnTo>
                  <a:pt x="65827" y="49958"/>
                </a:lnTo>
                <a:lnTo>
                  <a:pt x="65947" y="50200"/>
                </a:lnTo>
                <a:lnTo>
                  <a:pt x="66068" y="50381"/>
                </a:lnTo>
                <a:lnTo>
                  <a:pt x="66249" y="50501"/>
                </a:lnTo>
                <a:lnTo>
                  <a:pt x="66490" y="50622"/>
                </a:lnTo>
                <a:lnTo>
                  <a:pt x="66671" y="50682"/>
                </a:lnTo>
                <a:lnTo>
                  <a:pt x="67154" y="50682"/>
                </a:lnTo>
                <a:lnTo>
                  <a:pt x="67335" y="50622"/>
                </a:lnTo>
                <a:lnTo>
                  <a:pt x="67576" y="50501"/>
                </a:lnTo>
                <a:lnTo>
                  <a:pt x="67757" y="50381"/>
                </a:lnTo>
                <a:lnTo>
                  <a:pt x="67878" y="50200"/>
                </a:lnTo>
                <a:lnTo>
                  <a:pt x="67999" y="49958"/>
                </a:lnTo>
                <a:lnTo>
                  <a:pt x="68059" y="49777"/>
                </a:lnTo>
                <a:lnTo>
                  <a:pt x="68059" y="49536"/>
                </a:lnTo>
                <a:lnTo>
                  <a:pt x="67999" y="49174"/>
                </a:lnTo>
                <a:lnTo>
                  <a:pt x="67878" y="48872"/>
                </a:lnTo>
                <a:lnTo>
                  <a:pt x="67697" y="48691"/>
                </a:lnTo>
                <a:lnTo>
                  <a:pt x="67456" y="48510"/>
                </a:lnTo>
                <a:lnTo>
                  <a:pt x="67214" y="48389"/>
                </a:lnTo>
                <a:close/>
                <a:moveTo>
                  <a:pt x="72403" y="48389"/>
                </a:moveTo>
                <a:lnTo>
                  <a:pt x="72162" y="48510"/>
                </a:lnTo>
                <a:lnTo>
                  <a:pt x="71921" y="48691"/>
                </a:lnTo>
                <a:lnTo>
                  <a:pt x="71740" y="48872"/>
                </a:lnTo>
                <a:lnTo>
                  <a:pt x="71619" y="49174"/>
                </a:lnTo>
                <a:lnTo>
                  <a:pt x="71559" y="49536"/>
                </a:lnTo>
                <a:lnTo>
                  <a:pt x="71559" y="49777"/>
                </a:lnTo>
                <a:lnTo>
                  <a:pt x="71619" y="49958"/>
                </a:lnTo>
                <a:lnTo>
                  <a:pt x="71740" y="50200"/>
                </a:lnTo>
                <a:lnTo>
                  <a:pt x="71860" y="50381"/>
                </a:lnTo>
                <a:lnTo>
                  <a:pt x="72041" y="50501"/>
                </a:lnTo>
                <a:lnTo>
                  <a:pt x="72283" y="50622"/>
                </a:lnTo>
                <a:lnTo>
                  <a:pt x="72464" y="50682"/>
                </a:lnTo>
                <a:lnTo>
                  <a:pt x="72946" y="50682"/>
                </a:lnTo>
                <a:lnTo>
                  <a:pt x="73127" y="50622"/>
                </a:lnTo>
                <a:lnTo>
                  <a:pt x="73369" y="50501"/>
                </a:lnTo>
                <a:lnTo>
                  <a:pt x="73550" y="50381"/>
                </a:lnTo>
                <a:lnTo>
                  <a:pt x="73670" y="50200"/>
                </a:lnTo>
                <a:lnTo>
                  <a:pt x="73791" y="49958"/>
                </a:lnTo>
                <a:lnTo>
                  <a:pt x="73851" y="49777"/>
                </a:lnTo>
                <a:lnTo>
                  <a:pt x="73851" y="49536"/>
                </a:lnTo>
                <a:lnTo>
                  <a:pt x="73791" y="49174"/>
                </a:lnTo>
                <a:lnTo>
                  <a:pt x="73670" y="48872"/>
                </a:lnTo>
                <a:lnTo>
                  <a:pt x="73489" y="48691"/>
                </a:lnTo>
                <a:lnTo>
                  <a:pt x="73248" y="48510"/>
                </a:lnTo>
                <a:lnTo>
                  <a:pt x="73007" y="48389"/>
                </a:lnTo>
                <a:close/>
                <a:moveTo>
                  <a:pt x="5853" y="51286"/>
                </a:moveTo>
                <a:lnTo>
                  <a:pt x="5672" y="51346"/>
                </a:lnTo>
                <a:lnTo>
                  <a:pt x="5431" y="51467"/>
                </a:lnTo>
                <a:lnTo>
                  <a:pt x="5250" y="51587"/>
                </a:lnTo>
                <a:lnTo>
                  <a:pt x="5129" y="51768"/>
                </a:lnTo>
                <a:lnTo>
                  <a:pt x="5008" y="52010"/>
                </a:lnTo>
                <a:lnTo>
                  <a:pt x="4948" y="52191"/>
                </a:lnTo>
                <a:lnTo>
                  <a:pt x="4948" y="52432"/>
                </a:lnTo>
                <a:lnTo>
                  <a:pt x="4948" y="52673"/>
                </a:lnTo>
                <a:lnTo>
                  <a:pt x="5008" y="52854"/>
                </a:lnTo>
                <a:lnTo>
                  <a:pt x="5129" y="53096"/>
                </a:lnTo>
                <a:lnTo>
                  <a:pt x="5250" y="53277"/>
                </a:lnTo>
                <a:lnTo>
                  <a:pt x="5431" y="53397"/>
                </a:lnTo>
                <a:lnTo>
                  <a:pt x="5672" y="53518"/>
                </a:lnTo>
                <a:lnTo>
                  <a:pt x="5853" y="53578"/>
                </a:lnTo>
                <a:lnTo>
                  <a:pt x="6336" y="53578"/>
                </a:lnTo>
                <a:lnTo>
                  <a:pt x="6517" y="53518"/>
                </a:lnTo>
                <a:lnTo>
                  <a:pt x="6758" y="53397"/>
                </a:lnTo>
                <a:lnTo>
                  <a:pt x="6939" y="53277"/>
                </a:lnTo>
                <a:lnTo>
                  <a:pt x="7060" y="53096"/>
                </a:lnTo>
                <a:lnTo>
                  <a:pt x="7180" y="52854"/>
                </a:lnTo>
                <a:lnTo>
                  <a:pt x="7241" y="52673"/>
                </a:lnTo>
                <a:lnTo>
                  <a:pt x="7241" y="52432"/>
                </a:lnTo>
                <a:lnTo>
                  <a:pt x="7241" y="52191"/>
                </a:lnTo>
                <a:lnTo>
                  <a:pt x="7180" y="52010"/>
                </a:lnTo>
                <a:lnTo>
                  <a:pt x="7060" y="51768"/>
                </a:lnTo>
                <a:lnTo>
                  <a:pt x="6939" y="51587"/>
                </a:lnTo>
                <a:lnTo>
                  <a:pt x="6758" y="51467"/>
                </a:lnTo>
                <a:lnTo>
                  <a:pt x="6517" y="51346"/>
                </a:lnTo>
                <a:lnTo>
                  <a:pt x="6336" y="51286"/>
                </a:lnTo>
                <a:close/>
                <a:moveTo>
                  <a:pt x="11645" y="51286"/>
                </a:moveTo>
                <a:lnTo>
                  <a:pt x="11464" y="51346"/>
                </a:lnTo>
                <a:lnTo>
                  <a:pt x="11223" y="51467"/>
                </a:lnTo>
                <a:lnTo>
                  <a:pt x="11042" y="51587"/>
                </a:lnTo>
                <a:lnTo>
                  <a:pt x="10921" y="51768"/>
                </a:lnTo>
                <a:lnTo>
                  <a:pt x="10800" y="52010"/>
                </a:lnTo>
                <a:lnTo>
                  <a:pt x="10740" y="52191"/>
                </a:lnTo>
                <a:lnTo>
                  <a:pt x="10740" y="52432"/>
                </a:lnTo>
                <a:lnTo>
                  <a:pt x="10740" y="52673"/>
                </a:lnTo>
                <a:lnTo>
                  <a:pt x="10800" y="52854"/>
                </a:lnTo>
                <a:lnTo>
                  <a:pt x="10921" y="53096"/>
                </a:lnTo>
                <a:lnTo>
                  <a:pt x="11042" y="53277"/>
                </a:lnTo>
                <a:lnTo>
                  <a:pt x="11223" y="53397"/>
                </a:lnTo>
                <a:lnTo>
                  <a:pt x="11464" y="53518"/>
                </a:lnTo>
                <a:lnTo>
                  <a:pt x="11645" y="53578"/>
                </a:lnTo>
                <a:lnTo>
                  <a:pt x="12128" y="53578"/>
                </a:lnTo>
                <a:lnTo>
                  <a:pt x="12309" y="53518"/>
                </a:lnTo>
                <a:lnTo>
                  <a:pt x="12550" y="53397"/>
                </a:lnTo>
                <a:lnTo>
                  <a:pt x="12731" y="53277"/>
                </a:lnTo>
                <a:lnTo>
                  <a:pt x="12852" y="53096"/>
                </a:lnTo>
                <a:lnTo>
                  <a:pt x="12973" y="52854"/>
                </a:lnTo>
                <a:lnTo>
                  <a:pt x="13033" y="52673"/>
                </a:lnTo>
                <a:lnTo>
                  <a:pt x="13033" y="52432"/>
                </a:lnTo>
                <a:lnTo>
                  <a:pt x="13033" y="52191"/>
                </a:lnTo>
                <a:lnTo>
                  <a:pt x="12973" y="52010"/>
                </a:lnTo>
                <a:lnTo>
                  <a:pt x="12852" y="51768"/>
                </a:lnTo>
                <a:lnTo>
                  <a:pt x="12731" y="51587"/>
                </a:lnTo>
                <a:lnTo>
                  <a:pt x="12550" y="51467"/>
                </a:lnTo>
                <a:lnTo>
                  <a:pt x="12309" y="51346"/>
                </a:lnTo>
                <a:lnTo>
                  <a:pt x="12128" y="51286"/>
                </a:lnTo>
                <a:close/>
                <a:moveTo>
                  <a:pt x="17437" y="51286"/>
                </a:moveTo>
                <a:lnTo>
                  <a:pt x="17256" y="51346"/>
                </a:lnTo>
                <a:lnTo>
                  <a:pt x="17015" y="51467"/>
                </a:lnTo>
                <a:lnTo>
                  <a:pt x="16834" y="51587"/>
                </a:lnTo>
                <a:lnTo>
                  <a:pt x="16713" y="51768"/>
                </a:lnTo>
                <a:lnTo>
                  <a:pt x="16593" y="52010"/>
                </a:lnTo>
                <a:lnTo>
                  <a:pt x="16532" y="52191"/>
                </a:lnTo>
                <a:lnTo>
                  <a:pt x="16532" y="52432"/>
                </a:lnTo>
                <a:lnTo>
                  <a:pt x="16532" y="52673"/>
                </a:lnTo>
                <a:lnTo>
                  <a:pt x="16593" y="52854"/>
                </a:lnTo>
                <a:lnTo>
                  <a:pt x="16713" y="53096"/>
                </a:lnTo>
                <a:lnTo>
                  <a:pt x="16834" y="53277"/>
                </a:lnTo>
                <a:lnTo>
                  <a:pt x="17015" y="53397"/>
                </a:lnTo>
                <a:lnTo>
                  <a:pt x="17256" y="53518"/>
                </a:lnTo>
                <a:lnTo>
                  <a:pt x="17437" y="53578"/>
                </a:lnTo>
                <a:lnTo>
                  <a:pt x="17920" y="53578"/>
                </a:lnTo>
                <a:lnTo>
                  <a:pt x="18101" y="53518"/>
                </a:lnTo>
                <a:lnTo>
                  <a:pt x="18342" y="53397"/>
                </a:lnTo>
                <a:lnTo>
                  <a:pt x="18523" y="53277"/>
                </a:lnTo>
                <a:lnTo>
                  <a:pt x="18644" y="53096"/>
                </a:lnTo>
                <a:lnTo>
                  <a:pt x="18765" y="52854"/>
                </a:lnTo>
                <a:lnTo>
                  <a:pt x="18825" y="52673"/>
                </a:lnTo>
                <a:lnTo>
                  <a:pt x="18825" y="52432"/>
                </a:lnTo>
                <a:lnTo>
                  <a:pt x="18825" y="52191"/>
                </a:lnTo>
                <a:lnTo>
                  <a:pt x="18765" y="52010"/>
                </a:lnTo>
                <a:lnTo>
                  <a:pt x="18644" y="51768"/>
                </a:lnTo>
                <a:lnTo>
                  <a:pt x="18523" y="51587"/>
                </a:lnTo>
                <a:lnTo>
                  <a:pt x="18342" y="51467"/>
                </a:lnTo>
                <a:lnTo>
                  <a:pt x="18101" y="51346"/>
                </a:lnTo>
                <a:lnTo>
                  <a:pt x="17920" y="51286"/>
                </a:lnTo>
                <a:close/>
                <a:moveTo>
                  <a:pt x="23230" y="51286"/>
                </a:moveTo>
                <a:lnTo>
                  <a:pt x="23049" y="51346"/>
                </a:lnTo>
                <a:lnTo>
                  <a:pt x="22807" y="51467"/>
                </a:lnTo>
                <a:lnTo>
                  <a:pt x="22626" y="51587"/>
                </a:lnTo>
                <a:lnTo>
                  <a:pt x="22506" y="51768"/>
                </a:lnTo>
                <a:lnTo>
                  <a:pt x="22385" y="52010"/>
                </a:lnTo>
                <a:lnTo>
                  <a:pt x="22325" y="52191"/>
                </a:lnTo>
                <a:lnTo>
                  <a:pt x="22325" y="52432"/>
                </a:lnTo>
                <a:lnTo>
                  <a:pt x="22325" y="52673"/>
                </a:lnTo>
                <a:lnTo>
                  <a:pt x="22385" y="52854"/>
                </a:lnTo>
                <a:lnTo>
                  <a:pt x="22506" y="53096"/>
                </a:lnTo>
                <a:lnTo>
                  <a:pt x="22626" y="53277"/>
                </a:lnTo>
                <a:lnTo>
                  <a:pt x="22807" y="53397"/>
                </a:lnTo>
                <a:lnTo>
                  <a:pt x="23049" y="53518"/>
                </a:lnTo>
                <a:lnTo>
                  <a:pt x="23230" y="53578"/>
                </a:lnTo>
                <a:lnTo>
                  <a:pt x="23712" y="53578"/>
                </a:lnTo>
                <a:lnTo>
                  <a:pt x="23893" y="53518"/>
                </a:lnTo>
                <a:lnTo>
                  <a:pt x="24135" y="53397"/>
                </a:lnTo>
                <a:lnTo>
                  <a:pt x="24316" y="53277"/>
                </a:lnTo>
                <a:lnTo>
                  <a:pt x="24436" y="53096"/>
                </a:lnTo>
                <a:lnTo>
                  <a:pt x="24557" y="52854"/>
                </a:lnTo>
                <a:lnTo>
                  <a:pt x="24617" y="52673"/>
                </a:lnTo>
                <a:lnTo>
                  <a:pt x="24617" y="52432"/>
                </a:lnTo>
                <a:lnTo>
                  <a:pt x="24617" y="52191"/>
                </a:lnTo>
                <a:lnTo>
                  <a:pt x="24557" y="52010"/>
                </a:lnTo>
                <a:lnTo>
                  <a:pt x="24436" y="51768"/>
                </a:lnTo>
                <a:lnTo>
                  <a:pt x="24316" y="51587"/>
                </a:lnTo>
                <a:lnTo>
                  <a:pt x="24135" y="51467"/>
                </a:lnTo>
                <a:lnTo>
                  <a:pt x="23893" y="51346"/>
                </a:lnTo>
                <a:lnTo>
                  <a:pt x="23712" y="51286"/>
                </a:lnTo>
                <a:close/>
                <a:moveTo>
                  <a:pt x="29022" y="51286"/>
                </a:moveTo>
                <a:lnTo>
                  <a:pt x="28841" y="51346"/>
                </a:lnTo>
                <a:lnTo>
                  <a:pt x="28599" y="51467"/>
                </a:lnTo>
                <a:lnTo>
                  <a:pt x="28418" y="51587"/>
                </a:lnTo>
                <a:lnTo>
                  <a:pt x="28298" y="51768"/>
                </a:lnTo>
                <a:lnTo>
                  <a:pt x="28177" y="52010"/>
                </a:lnTo>
                <a:lnTo>
                  <a:pt x="28117" y="52191"/>
                </a:lnTo>
                <a:lnTo>
                  <a:pt x="28117" y="52432"/>
                </a:lnTo>
                <a:lnTo>
                  <a:pt x="28117" y="52673"/>
                </a:lnTo>
                <a:lnTo>
                  <a:pt x="28177" y="52854"/>
                </a:lnTo>
                <a:lnTo>
                  <a:pt x="28298" y="53096"/>
                </a:lnTo>
                <a:lnTo>
                  <a:pt x="28418" y="53277"/>
                </a:lnTo>
                <a:lnTo>
                  <a:pt x="28599" y="53397"/>
                </a:lnTo>
                <a:lnTo>
                  <a:pt x="28841" y="53518"/>
                </a:lnTo>
                <a:lnTo>
                  <a:pt x="29022" y="53578"/>
                </a:lnTo>
                <a:lnTo>
                  <a:pt x="29505" y="53578"/>
                </a:lnTo>
                <a:lnTo>
                  <a:pt x="29686" y="53518"/>
                </a:lnTo>
                <a:lnTo>
                  <a:pt x="29927" y="53397"/>
                </a:lnTo>
                <a:lnTo>
                  <a:pt x="30108" y="53277"/>
                </a:lnTo>
                <a:lnTo>
                  <a:pt x="30229" y="53096"/>
                </a:lnTo>
                <a:lnTo>
                  <a:pt x="30349" y="52854"/>
                </a:lnTo>
                <a:lnTo>
                  <a:pt x="30410" y="52673"/>
                </a:lnTo>
                <a:lnTo>
                  <a:pt x="30410" y="52432"/>
                </a:lnTo>
                <a:lnTo>
                  <a:pt x="30410" y="52191"/>
                </a:lnTo>
                <a:lnTo>
                  <a:pt x="30349" y="52010"/>
                </a:lnTo>
                <a:lnTo>
                  <a:pt x="30229" y="51768"/>
                </a:lnTo>
                <a:lnTo>
                  <a:pt x="30108" y="51587"/>
                </a:lnTo>
                <a:lnTo>
                  <a:pt x="29927" y="51467"/>
                </a:lnTo>
                <a:lnTo>
                  <a:pt x="29686" y="51346"/>
                </a:lnTo>
                <a:lnTo>
                  <a:pt x="29505" y="51286"/>
                </a:lnTo>
                <a:close/>
                <a:moveTo>
                  <a:pt x="34814" y="51286"/>
                </a:moveTo>
                <a:lnTo>
                  <a:pt x="34633" y="51346"/>
                </a:lnTo>
                <a:lnTo>
                  <a:pt x="34392" y="51467"/>
                </a:lnTo>
                <a:lnTo>
                  <a:pt x="34211" y="51587"/>
                </a:lnTo>
                <a:lnTo>
                  <a:pt x="34090" y="51768"/>
                </a:lnTo>
                <a:lnTo>
                  <a:pt x="33969" y="52010"/>
                </a:lnTo>
                <a:lnTo>
                  <a:pt x="33909" y="52191"/>
                </a:lnTo>
                <a:lnTo>
                  <a:pt x="33909" y="52432"/>
                </a:lnTo>
                <a:lnTo>
                  <a:pt x="33909" y="52673"/>
                </a:lnTo>
                <a:lnTo>
                  <a:pt x="33969" y="52854"/>
                </a:lnTo>
                <a:lnTo>
                  <a:pt x="34090" y="53096"/>
                </a:lnTo>
                <a:lnTo>
                  <a:pt x="34211" y="53277"/>
                </a:lnTo>
                <a:lnTo>
                  <a:pt x="34392" y="53397"/>
                </a:lnTo>
                <a:lnTo>
                  <a:pt x="34633" y="53518"/>
                </a:lnTo>
                <a:lnTo>
                  <a:pt x="34814" y="53578"/>
                </a:lnTo>
                <a:lnTo>
                  <a:pt x="35297" y="53578"/>
                </a:lnTo>
                <a:lnTo>
                  <a:pt x="35478" y="53518"/>
                </a:lnTo>
                <a:lnTo>
                  <a:pt x="35719" y="53397"/>
                </a:lnTo>
                <a:lnTo>
                  <a:pt x="35900" y="53277"/>
                </a:lnTo>
                <a:lnTo>
                  <a:pt x="36021" y="53096"/>
                </a:lnTo>
                <a:lnTo>
                  <a:pt x="36141" y="52854"/>
                </a:lnTo>
                <a:lnTo>
                  <a:pt x="36202" y="52673"/>
                </a:lnTo>
                <a:lnTo>
                  <a:pt x="36202" y="52432"/>
                </a:lnTo>
                <a:lnTo>
                  <a:pt x="36202" y="52191"/>
                </a:lnTo>
                <a:lnTo>
                  <a:pt x="36141" y="52010"/>
                </a:lnTo>
                <a:lnTo>
                  <a:pt x="36021" y="51768"/>
                </a:lnTo>
                <a:lnTo>
                  <a:pt x="35900" y="51587"/>
                </a:lnTo>
                <a:lnTo>
                  <a:pt x="35719" y="51467"/>
                </a:lnTo>
                <a:lnTo>
                  <a:pt x="35478" y="51346"/>
                </a:lnTo>
                <a:lnTo>
                  <a:pt x="35297" y="51286"/>
                </a:lnTo>
                <a:close/>
                <a:moveTo>
                  <a:pt x="40606" y="51286"/>
                </a:moveTo>
                <a:lnTo>
                  <a:pt x="40425" y="51346"/>
                </a:lnTo>
                <a:lnTo>
                  <a:pt x="40184" y="51467"/>
                </a:lnTo>
                <a:lnTo>
                  <a:pt x="40003" y="51587"/>
                </a:lnTo>
                <a:lnTo>
                  <a:pt x="39882" y="51768"/>
                </a:lnTo>
                <a:lnTo>
                  <a:pt x="39762" y="52010"/>
                </a:lnTo>
                <a:lnTo>
                  <a:pt x="39701" y="52191"/>
                </a:lnTo>
                <a:lnTo>
                  <a:pt x="39701" y="52432"/>
                </a:lnTo>
                <a:lnTo>
                  <a:pt x="39701" y="52673"/>
                </a:lnTo>
                <a:lnTo>
                  <a:pt x="39762" y="52854"/>
                </a:lnTo>
                <a:lnTo>
                  <a:pt x="39882" y="53096"/>
                </a:lnTo>
                <a:lnTo>
                  <a:pt x="40003" y="53277"/>
                </a:lnTo>
                <a:lnTo>
                  <a:pt x="40184" y="53397"/>
                </a:lnTo>
                <a:lnTo>
                  <a:pt x="40425" y="53518"/>
                </a:lnTo>
                <a:lnTo>
                  <a:pt x="40606" y="53578"/>
                </a:lnTo>
                <a:lnTo>
                  <a:pt x="41089" y="53578"/>
                </a:lnTo>
                <a:lnTo>
                  <a:pt x="41270" y="53518"/>
                </a:lnTo>
                <a:lnTo>
                  <a:pt x="41511" y="53397"/>
                </a:lnTo>
                <a:lnTo>
                  <a:pt x="41692" y="53277"/>
                </a:lnTo>
                <a:lnTo>
                  <a:pt x="41813" y="53096"/>
                </a:lnTo>
                <a:lnTo>
                  <a:pt x="41934" y="52854"/>
                </a:lnTo>
                <a:lnTo>
                  <a:pt x="41994" y="52673"/>
                </a:lnTo>
                <a:lnTo>
                  <a:pt x="41994" y="52432"/>
                </a:lnTo>
                <a:lnTo>
                  <a:pt x="41994" y="52191"/>
                </a:lnTo>
                <a:lnTo>
                  <a:pt x="41934" y="52010"/>
                </a:lnTo>
                <a:lnTo>
                  <a:pt x="41813" y="51768"/>
                </a:lnTo>
                <a:lnTo>
                  <a:pt x="41692" y="51587"/>
                </a:lnTo>
                <a:lnTo>
                  <a:pt x="41511" y="51467"/>
                </a:lnTo>
                <a:lnTo>
                  <a:pt x="41270" y="51346"/>
                </a:lnTo>
                <a:lnTo>
                  <a:pt x="41089" y="51286"/>
                </a:lnTo>
                <a:close/>
                <a:moveTo>
                  <a:pt x="46399" y="51286"/>
                </a:moveTo>
                <a:lnTo>
                  <a:pt x="46218" y="51346"/>
                </a:lnTo>
                <a:lnTo>
                  <a:pt x="45976" y="51467"/>
                </a:lnTo>
                <a:lnTo>
                  <a:pt x="45795" y="51587"/>
                </a:lnTo>
                <a:lnTo>
                  <a:pt x="45674" y="51768"/>
                </a:lnTo>
                <a:lnTo>
                  <a:pt x="45554" y="52010"/>
                </a:lnTo>
                <a:lnTo>
                  <a:pt x="45493" y="52191"/>
                </a:lnTo>
                <a:lnTo>
                  <a:pt x="45493" y="52432"/>
                </a:lnTo>
                <a:lnTo>
                  <a:pt x="45493" y="52673"/>
                </a:lnTo>
                <a:lnTo>
                  <a:pt x="45554" y="52854"/>
                </a:lnTo>
                <a:lnTo>
                  <a:pt x="45674" y="53096"/>
                </a:lnTo>
                <a:lnTo>
                  <a:pt x="45795" y="53277"/>
                </a:lnTo>
                <a:lnTo>
                  <a:pt x="45976" y="53397"/>
                </a:lnTo>
                <a:lnTo>
                  <a:pt x="46218" y="53518"/>
                </a:lnTo>
                <a:lnTo>
                  <a:pt x="46399" y="53578"/>
                </a:lnTo>
                <a:lnTo>
                  <a:pt x="46881" y="53578"/>
                </a:lnTo>
                <a:lnTo>
                  <a:pt x="47062" y="53518"/>
                </a:lnTo>
                <a:lnTo>
                  <a:pt x="47304" y="53397"/>
                </a:lnTo>
                <a:lnTo>
                  <a:pt x="47485" y="53277"/>
                </a:lnTo>
                <a:lnTo>
                  <a:pt x="47605" y="53096"/>
                </a:lnTo>
                <a:lnTo>
                  <a:pt x="47726" y="52854"/>
                </a:lnTo>
                <a:lnTo>
                  <a:pt x="47786" y="52673"/>
                </a:lnTo>
                <a:lnTo>
                  <a:pt x="47786" y="52432"/>
                </a:lnTo>
                <a:lnTo>
                  <a:pt x="47786" y="52191"/>
                </a:lnTo>
                <a:lnTo>
                  <a:pt x="47726" y="52010"/>
                </a:lnTo>
                <a:lnTo>
                  <a:pt x="47605" y="51768"/>
                </a:lnTo>
                <a:lnTo>
                  <a:pt x="47485" y="51587"/>
                </a:lnTo>
                <a:lnTo>
                  <a:pt x="47304" y="51467"/>
                </a:lnTo>
                <a:lnTo>
                  <a:pt x="47062" y="51346"/>
                </a:lnTo>
                <a:lnTo>
                  <a:pt x="46881" y="51286"/>
                </a:lnTo>
                <a:close/>
                <a:moveTo>
                  <a:pt x="52191" y="51286"/>
                </a:moveTo>
                <a:lnTo>
                  <a:pt x="52010" y="51346"/>
                </a:lnTo>
                <a:lnTo>
                  <a:pt x="51768" y="51467"/>
                </a:lnTo>
                <a:lnTo>
                  <a:pt x="51587" y="51587"/>
                </a:lnTo>
                <a:lnTo>
                  <a:pt x="51467" y="51768"/>
                </a:lnTo>
                <a:lnTo>
                  <a:pt x="51346" y="52010"/>
                </a:lnTo>
                <a:lnTo>
                  <a:pt x="51286" y="52191"/>
                </a:lnTo>
                <a:lnTo>
                  <a:pt x="51286" y="52432"/>
                </a:lnTo>
                <a:lnTo>
                  <a:pt x="51286" y="52673"/>
                </a:lnTo>
                <a:lnTo>
                  <a:pt x="51346" y="52854"/>
                </a:lnTo>
                <a:lnTo>
                  <a:pt x="51467" y="53096"/>
                </a:lnTo>
                <a:lnTo>
                  <a:pt x="51587" y="53277"/>
                </a:lnTo>
                <a:lnTo>
                  <a:pt x="51768" y="53397"/>
                </a:lnTo>
                <a:lnTo>
                  <a:pt x="52010" y="53518"/>
                </a:lnTo>
                <a:lnTo>
                  <a:pt x="52191" y="53578"/>
                </a:lnTo>
                <a:lnTo>
                  <a:pt x="52673" y="53578"/>
                </a:lnTo>
                <a:lnTo>
                  <a:pt x="52854" y="53518"/>
                </a:lnTo>
                <a:lnTo>
                  <a:pt x="53096" y="53397"/>
                </a:lnTo>
                <a:lnTo>
                  <a:pt x="53277" y="53277"/>
                </a:lnTo>
                <a:lnTo>
                  <a:pt x="53397" y="53096"/>
                </a:lnTo>
                <a:lnTo>
                  <a:pt x="53518" y="52854"/>
                </a:lnTo>
                <a:lnTo>
                  <a:pt x="53578" y="52673"/>
                </a:lnTo>
                <a:lnTo>
                  <a:pt x="53578" y="52432"/>
                </a:lnTo>
                <a:lnTo>
                  <a:pt x="53578" y="52191"/>
                </a:lnTo>
                <a:lnTo>
                  <a:pt x="53518" y="52010"/>
                </a:lnTo>
                <a:lnTo>
                  <a:pt x="53397" y="51768"/>
                </a:lnTo>
                <a:lnTo>
                  <a:pt x="53277" y="51587"/>
                </a:lnTo>
                <a:lnTo>
                  <a:pt x="53096" y="51467"/>
                </a:lnTo>
                <a:lnTo>
                  <a:pt x="52854" y="51346"/>
                </a:lnTo>
                <a:lnTo>
                  <a:pt x="52673" y="51286"/>
                </a:lnTo>
                <a:close/>
                <a:moveTo>
                  <a:pt x="57983" y="51286"/>
                </a:moveTo>
                <a:lnTo>
                  <a:pt x="57802" y="51346"/>
                </a:lnTo>
                <a:lnTo>
                  <a:pt x="57561" y="51467"/>
                </a:lnTo>
                <a:lnTo>
                  <a:pt x="57380" y="51587"/>
                </a:lnTo>
                <a:lnTo>
                  <a:pt x="57259" y="51768"/>
                </a:lnTo>
                <a:lnTo>
                  <a:pt x="57138" y="52010"/>
                </a:lnTo>
                <a:lnTo>
                  <a:pt x="57078" y="52191"/>
                </a:lnTo>
                <a:lnTo>
                  <a:pt x="57078" y="52432"/>
                </a:lnTo>
                <a:lnTo>
                  <a:pt x="57078" y="52673"/>
                </a:lnTo>
                <a:lnTo>
                  <a:pt x="57138" y="52854"/>
                </a:lnTo>
                <a:lnTo>
                  <a:pt x="57259" y="53096"/>
                </a:lnTo>
                <a:lnTo>
                  <a:pt x="57380" y="53277"/>
                </a:lnTo>
                <a:lnTo>
                  <a:pt x="57561" y="53397"/>
                </a:lnTo>
                <a:lnTo>
                  <a:pt x="57802" y="53518"/>
                </a:lnTo>
                <a:lnTo>
                  <a:pt x="57983" y="53578"/>
                </a:lnTo>
                <a:lnTo>
                  <a:pt x="58466" y="53578"/>
                </a:lnTo>
                <a:lnTo>
                  <a:pt x="58647" y="53518"/>
                </a:lnTo>
                <a:lnTo>
                  <a:pt x="58888" y="53397"/>
                </a:lnTo>
                <a:lnTo>
                  <a:pt x="59069" y="53277"/>
                </a:lnTo>
                <a:lnTo>
                  <a:pt x="59190" y="53096"/>
                </a:lnTo>
                <a:lnTo>
                  <a:pt x="59310" y="52854"/>
                </a:lnTo>
                <a:lnTo>
                  <a:pt x="59371" y="52673"/>
                </a:lnTo>
                <a:lnTo>
                  <a:pt x="59371" y="52432"/>
                </a:lnTo>
                <a:lnTo>
                  <a:pt x="59371" y="52191"/>
                </a:lnTo>
                <a:lnTo>
                  <a:pt x="59310" y="52010"/>
                </a:lnTo>
                <a:lnTo>
                  <a:pt x="59190" y="51768"/>
                </a:lnTo>
                <a:lnTo>
                  <a:pt x="59069" y="51587"/>
                </a:lnTo>
                <a:lnTo>
                  <a:pt x="58888" y="51467"/>
                </a:lnTo>
                <a:lnTo>
                  <a:pt x="58647" y="51346"/>
                </a:lnTo>
                <a:lnTo>
                  <a:pt x="58466" y="51286"/>
                </a:lnTo>
                <a:close/>
                <a:moveTo>
                  <a:pt x="63775" y="51286"/>
                </a:moveTo>
                <a:lnTo>
                  <a:pt x="63594" y="51346"/>
                </a:lnTo>
                <a:lnTo>
                  <a:pt x="63353" y="51467"/>
                </a:lnTo>
                <a:lnTo>
                  <a:pt x="63172" y="51587"/>
                </a:lnTo>
                <a:lnTo>
                  <a:pt x="63051" y="51768"/>
                </a:lnTo>
                <a:lnTo>
                  <a:pt x="62931" y="52010"/>
                </a:lnTo>
                <a:lnTo>
                  <a:pt x="62870" y="52191"/>
                </a:lnTo>
                <a:lnTo>
                  <a:pt x="62870" y="52432"/>
                </a:lnTo>
                <a:lnTo>
                  <a:pt x="62870" y="52673"/>
                </a:lnTo>
                <a:lnTo>
                  <a:pt x="62931" y="52854"/>
                </a:lnTo>
                <a:lnTo>
                  <a:pt x="63051" y="53096"/>
                </a:lnTo>
                <a:lnTo>
                  <a:pt x="63172" y="53277"/>
                </a:lnTo>
                <a:lnTo>
                  <a:pt x="63353" y="53397"/>
                </a:lnTo>
                <a:lnTo>
                  <a:pt x="63594" y="53518"/>
                </a:lnTo>
                <a:lnTo>
                  <a:pt x="63775" y="53578"/>
                </a:lnTo>
                <a:lnTo>
                  <a:pt x="64258" y="53578"/>
                </a:lnTo>
                <a:lnTo>
                  <a:pt x="64439" y="53518"/>
                </a:lnTo>
                <a:lnTo>
                  <a:pt x="64680" y="53397"/>
                </a:lnTo>
                <a:lnTo>
                  <a:pt x="64861" y="53277"/>
                </a:lnTo>
                <a:lnTo>
                  <a:pt x="64982" y="53096"/>
                </a:lnTo>
                <a:lnTo>
                  <a:pt x="65103" y="52854"/>
                </a:lnTo>
                <a:lnTo>
                  <a:pt x="65163" y="52673"/>
                </a:lnTo>
                <a:lnTo>
                  <a:pt x="65163" y="52432"/>
                </a:lnTo>
                <a:lnTo>
                  <a:pt x="65163" y="52191"/>
                </a:lnTo>
                <a:lnTo>
                  <a:pt x="65103" y="52010"/>
                </a:lnTo>
                <a:lnTo>
                  <a:pt x="64982" y="51768"/>
                </a:lnTo>
                <a:lnTo>
                  <a:pt x="64861" y="51587"/>
                </a:lnTo>
                <a:lnTo>
                  <a:pt x="64680" y="51467"/>
                </a:lnTo>
                <a:lnTo>
                  <a:pt x="64439" y="51346"/>
                </a:lnTo>
                <a:lnTo>
                  <a:pt x="64258" y="51286"/>
                </a:lnTo>
                <a:close/>
                <a:moveTo>
                  <a:pt x="69567" y="51286"/>
                </a:moveTo>
                <a:lnTo>
                  <a:pt x="69386" y="51346"/>
                </a:lnTo>
                <a:lnTo>
                  <a:pt x="69145" y="51467"/>
                </a:lnTo>
                <a:lnTo>
                  <a:pt x="68964" y="51587"/>
                </a:lnTo>
                <a:lnTo>
                  <a:pt x="68843" y="51768"/>
                </a:lnTo>
                <a:lnTo>
                  <a:pt x="68723" y="52010"/>
                </a:lnTo>
                <a:lnTo>
                  <a:pt x="68662" y="52191"/>
                </a:lnTo>
                <a:lnTo>
                  <a:pt x="68662" y="52432"/>
                </a:lnTo>
                <a:lnTo>
                  <a:pt x="68662" y="52673"/>
                </a:lnTo>
                <a:lnTo>
                  <a:pt x="68723" y="52854"/>
                </a:lnTo>
                <a:lnTo>
                  <a:pt x="68843" y="53096"/>
                </a:lnTo>
                <a:lnTo>
                  <a:pt x="68964" y="53277"/>
                </a:lnTo>
                <a:lnTo>
                  <a:pt x="69145" y="53397"/>
                </a:lnTo>
                <a:lnTo>
                  <a:pt x="69386" y="53518"/>
                </a:lnTo>
                <a:lnTo>
                  <a:pt x="69567" y="53578"/>
                </a:lnTo>
                <a:lnTo>
                  <a:pt x="70050" y="53578"/>
                </a:lnTo>
                <a:lnTo>
                  <a:pt x="70231" y="53518"/>
                </a:lnTo>
                <a:lnTo>
                  <a:pt x="70472" y="53397"/>
                </a:lnTo>
                <a:lnTo>
                  <a:pt x="70653" y="53277"/>
                </a:lnTo>
                <a:lnTo>
                  <a:pt x="70774" y="53096"/>
                </a:lnTo>
                <a:lnTo>
                  <a:pt x="70895" y="52854"/>
                </a:lnTo>
                <a:lnTo>
                  <a:pt x="70955" y="52673"/>
                </a:lnTo>
                <a:lnTo>
                  <a:pt x="70955" y="52432"/>
                </a:lnTo>
                <a:lnTo>
                  <a:pt x="70955" y="52191"/>
                </a:lnTo>
                <a:lnTo>
                  <a:pt x="70895" y="52010"/>
                </a:lnTo>
                <a:lnTo>
                  <a:pt x="70774" y="51768"/>
                </a:lnTo>
                <a:lnTo>
                  <a:pt x="70653" y="51587"/>
                </a:lnTo>
                <a:lnTo>
                  <a:pt x="70472" y="51467"/>
                </a:lnTo>
                <a:lnTo>
                  <a:pt x="70231" y="51346"/>
                </a:lnTo>
                <a:lnTo>
                  <a:pt x="70050" y="51286"/>
                </a:lnTo>
                <a:close/>
                <a:moveTo>
                  <a:pt x="3620" y="54242"/>
                </a:moveTo>
                <a:lnTo>
                  <a:pt x="4284" y="55630"/>
                </a:lnTo>
                <a:lnTo>
                  <a:pt x="4345" y="55328"/>
                </a:lnTo>
                <a:lnTo>
                  <a:pt x="4284" y="54966"/>
                </a:lnTo>
                <a:lnTo>
                  <a:pt x="4164" y="54664"/>
                </a:lnTo>
                <a:lnTo>
                  <a:pt x="3922" y="54423"/>
                </a:lnTo>
                <a:lnTo>
                  <a:pt x="3620" y="54242"/>
                </a:lnTo>
                <a:close/>
                <a:moveTo>
                  <a:pt x="72283" y="54242"/>
                </a:moveTo>
                <a:lnTo>
                  <a:pt x="71981" y="54423"/>
                </a:lnTo>
                <a:lnTo>
                  <a:pt x="71740" y="54664"/>
                </a:lnTo>
                <a:lnTo>
                  <a:pt x="71619" y="54966"/>
                </a:lnTo>
                <a:lnTo>
                  <a:pt x="71559" y="55328"/>
                </a:lnTo>
                <a:lnTo>
                  <a:pt x="71619" y="55630"/>
                </a:lnTo>
                <a:lnTo>
                  <a:pt x="72283" y="54242"/>
                </a:lnTo>
                <a:close/>
                <a:moveTo>
                  <a:pt x="8749" y="54182"/>
                </a:moveTo>
                <a:lnTo>
                  <a:pt x="8568" y="54242"/>
                </a:lnTo>
                <a:lnTo>
                  <a:pt x="8327" y="54363"/>
                </a:lnTo>
                <a:lnTo>
                  <a:pt x="8146" y="54483"/>
                </a:lnTo>
                <a:lnTo>
                  <a:pt x="8025" y="54664"/>
                </a:lnTo>
                <a:lnTo>
                  <a:pt x="7904" y="54906"/>
                </a:lnTo>
                <a:lnTo>
                  <a:pt x="7844" y="55087"/>
                </a:lnTo>
                <a:lnTo>
                  <a:pt x="7844" y="55328"/>
                </a:lnTo>
                <a:lnTo>
                  <a:pt x="7844" y="55569"/>
                </a:lnTo>
                <a:lnTo>
                  <a:pt x="7904" y="55750"/>
                </a:lnTo>
                <a:lnTo>
                  <a:pt x="8025" y="55992"/>
                </a:lnTo>
                <a:lnTo>
                  <a:pt x="8146" y="56173"/>
                </a:lnTo>
                <a:lnTo>
                  <a:pt x="8327" y="56293"/>
                </a:lnTo>
                <a:lnTo>
                  <a:pt x="8568" y="56414"/>
                </a:lnTo>
                <a:lnTo>
                  <a:pt x="8749" y="56474"/>
                </a:lnTo>
                <a:lnTo>
                  <a:pt x="9232" y="56474"/>
                </a:lnTo>
                <a:lnTo>
                  <a:pt x="9413" y="56414"/>
                </a:lnTo>
                <a:lnTo>
                  <a:pt x="9654" y="56293"/>
                </a:lnTo>
                <a:lnTo>
                  <a:pt x="9835" y="56173"/>
                </a:lnTo>
                <a:lnTo>
                  <a:pt x="9956" y="55992"/>
                </a:lnTo>
                <a:lnTo>
                  <a:pt x="10076" y="55750"/>
                </a:lnTo>
                <a:lnTo>
                  <a:pt x="10137" y="55569"/>
                </a:lnTo>
                <a:lnTo>
                  <a:pt x="10137" y="55328"/>
                </a:lnTo>
                <a:lnTo>
                  <a:pt x="10137" y="55087"/>
                </a:lnTo>
                <a:lnTo>
                  <a:pt x="10076" y="54906"/>
                </a:lnTo>
                <a:lnTo>
                  <a:pt x="9956" y="54664"/>
                </a:lnTo>
                <a:lnTo>
                  <a:pt x="9835" y="54483"/>
                </a:lnTo>
                <a:lnTo>
                  <a:pt x="9654" y="54363"/>
                </a:lnTo>
                <a:lnTo>
                  <a:pt x="9413" y="54242"/>
                </a:lnTo>
                <a:lnTo>
                  <a:pt x="9232" y="54182"/>
                </a:lnTo>
                <a:close/>
                <a:moveTo>
                  <a:pt x="14541" y="54182"/>
                </a:moveTo>
                <a:lnTo>
                  <a:pt x="14360" y="54242"/>
                </a:lnTo>
                <a:lnTo>
                  <a:pt x="14119" y="54363"/>
                </a:lnTo>
                <a:lnTo>
                  <a:pt x="13938" y="54483"/>
                </a:lnTo>
                <a:lnTo>
                  <a:pt x="13817" y="54664"/>
                </a:lnTo>
                <a:lnTo>
                  <a:pt x="13697" y="54906"/>
                </a:lnTo>
                <a:lnTo>
                  <a:pt x="13636" y="55087"/>
                </a:lnTo>
                <a:lnTo>
                  <a:pt x="13636" y="55328"/>
                </a:lnTo>
                <a:lnTo>
                  <a:pt x="13636" y="55569"/>
                </a:lnTo>
                <a:lnTo>
                  <a:pt x="13697" y="55750"/>
                </a:lnTo>
                <a:lnTo>
                  <a:pt x="13817" y="55992"/>
                </a:lnTo>
                <a:lnTo>
                  <a:pt x="13938" y="56173"/>
                </a:lnTo>
                <a:lnTo>
                  <a:pt x="14119" y="56293"/>
                </a:lnTo>
                <a:lnTo>
                  <a:pt x="14360" y="56414"/>
                </a:lnTo>
                <a:lnTo>
                  <a:pt x="14541" y="56474"/>
                </a:lnTo>
                <a:lnTo>
                  <a:pt x="15024" y="56474"/>
                </a:lnTo>
                <a:lnTo>
                  <a:pt x="15205" y="56414"/>
                </a:lnTo>
                <a:lnTo>
                  <a:pt x="15446" y="56293"/>
                </a:lnTo>
                <a:lnTo>
                  <a:pt x="15627" y="56173"/>
                </a:lnTo>
                <a:lnTo>
                  <a:pt x="15748" y="55992"/>
                </a:lnTo>
                <a:lnTo>
                  <a:pt x="15869" y="55750"/>
                </a:lnTo>
                <a:lnTo>
                  <a:pt x="15929" y="55569"/>
                </a:lnTo>
                <a:lnTo>
                  <a:pt x="15929" y="55328"/>
                </a:lnTo>
                <a:lnTo>
                  <a:pt x="15929" y="55087"/>
                </a:lnTo>
                <a:lnTo>
                  <a:pt x="15869" y="54906"/>
                </a:lnTo>
                <a:lnTo>
                  <a:pt x="15748" y="54664"/>
                </a:lnTo>
                <a:lnTo>
                  <a:pt x="15627" y="54483"/>
                </a:lnTo>
                <a:lnTo>
                  <a:pt x="15446" y="54363"/>
                </a:lnTo>
                <a:lnTo>
                  <a:pt x="15205" y="54242"/>
                </a:lnTo>
                <a:lnTo>
                  <a:pt x="15024" y="54182"/>
                </a:lnTo>
                <a:close/>
                <a:moveTo>
                  <a:pt x="20333" y="54182"/>
                </a:moveTo>
                <a:lnTo>
                  <a:pt x="20152" y="54242"/>
                </a:lnTo>
                <a:lnTo>
                  <a:pt x="19911" y="54363"/>
                </a:lnTo>
                <a:lnTo>
                  <a:pt x="19730" y="54483"/>
                </a:lnTo>
                <a:lnTo>
                  <a:pt x="19609" y="54664"/>
                </a:lnTo>
                <a:lnTo>
                  <a:pt x="19489" y="54906"/>
                </a:lnTo>
                <a:lnTo>
                  <a:pt x="19428" y="55087"/>
                </a:lnTo>
                <a:lnTo>
                  <a:pt x="19428" y="55328"/>
                </a:lnTo>
                <a:lnTo>
                  <a:pt x="19428" y="55569"/>
                </a:lnTo>
                <a:lnTo>
                  <a:pt x="19489" y="55750"/>
                </a:lnTo>
                <a:lnTo>
                  <a:pt x="19609" y="55992"/>
                </a:lnTo>
                <a:lnTo>
                  <a:pt x="19730" y="56173"/>
                </a:lnTo>
                <a:lnTo>
                  <a:pt x="19911" y="56293"/>
                </a:lnTo>
                <a:lnTo>
                  <a:pt x="20152" y="56414"/>
                </a:lnTo>
                <a:lnTo>
                  <a:pt x="20333" y="56474"/>
                </a:lnTo>
                <a:lnTo>
                  <a:pt x="20816" y="56474"/>
                </a:lnTo>
                <a:lnTo>
                  <a:pt x="20997" y="56414"/>
                </a:lnTo>
                <a:lnTo>
                  <a:pt x="21239" y="56293"/>
                </a:lnTo>
                <a:lnTo>
                  <a:pt x="21420" y="56173"/>
                </a:lnTo>
                <a:lnTo>
                  <a:pt x="21540" y="55992"/>
                </a:lnTo>
                <a:lnTo>
                  <a:pt x="21661" y="55750"/>
                </a:lnTo>
                <a:lnTo>
                  <a:pt x="21721" y="55569"/>
                </a:lnTo>
                <a:lnTo>
                  <a:pt x="21721" y="55328"/>
                </a:lnTo>
                <a:lnTo>
                  <a:pt x="21721" y="55087"/>
                </a:lnTo>
                <a:lnTo>
                  <a:pt x="21661" y="54906"/>
                </a:lnTo>
                <a:lnTo>
                  <a:pt x="21540" y="54664"/>
                </a:lnTo>
                <a:lnTo>
                  <a:pt x="21420" y="54483"/>
                </a:lnTo>
                <a:lnTo>
                  <a:pt x="21239" y="54363"/>
                </a:lnTo>
                <a:lnTo>
                  <a:pt x="20997" y="54242"/>
                </a:lnTo>
                <a:lnTo>
                  <a:pt x="20816" y="54182"/>
                </a:lnTo>
                <a:close/>
                <a:moveTo>
                  <a:pt x="26126" y="54182"/>
                </a:moveTo>
                <a:lnTo>
                  <a:pt x="25945" y="54242"/>
                </a:lnTo>
                <a:lnTo>
                  <a:pt x="25703" y="54363"/>
                </a:lnTo>
                <a:lnTo>
                  <a:pt x="25522" y="54483"/>
                </a:lnTo>
                <a:lnTo>
                  <a:pt x="25402" y="54664"/>
                </a:lnTo>
                <a:lnTo>
                  <a:pt x="25281" y="54906"/>
                </a:lnTo>
                <a:lnTo>
                  <a:pt x="25221" y="55087"/>
                </a:lnTo>
                <a:lnTo>
                  <a:pt x="25221" y="55328"/>
                </a:lnTo>
                <a:lnTo>
                  <a:pt x="25221" y="55569"/>
                </a:lnTo>
                <a:lnTo>
                  <a:pt x="25281" y="55750"/>
                </a:lnTo>
                <a:lnTo>
                  <a:pt x="25402" y="55992"/>
                </a:lnTo>
                <a:lnTo>
                  <a:pt x="25522" y="56173"/>
                </a:lnTo>
                <a:lnTo>
                  <a:pt x="25703" y="56293"/>
                </a:lnTo>
                <a:lnTo>
                  <a:pt x="25945" y="56414"/>
                </a:lnTo>
                <a:lnTo>
                  <a:pt x="26126" y="56474"/>
                </a:lnTo>
                <a:lnTo>
                  <a:pt x="26608" y="56474"/>
                </a:lnTo>
                <a:lnTo>
                  <a:pt x="26789" y="56414"/>
                </a:lnTo>
                <a:lnTo>
                  <a:pt x="27031" y="56293"/>
                </a:lnTo>
                <a:lnTo>
                  <a:pt x="27212" y="56173"/>
                </a:lnTo>
                <a:lnTo>
                  <a:pt x="27332" y="55992"/>
                </a:lnTo>
                <a:lnTo>
                  <a:pt x="27453" y="55750"/>
                </a:lnTo>
                <a:lnTo>
                  <a:pt x="27513" y="55569"/>
                </a:lnTo>
                <a:lnTo>
                  <a:pt x="27513" y="55328"/>
                </a:lnTo>
                <a:lnTo>
                  <a:pt x="27513" y="55087"/>
                </a:lnTo>
                <a:lnTo>
                  <a:pt x="27453" y="54906"/>
                </a:lnTo>
                <a:lnTo>
                  <a:pt x="27332" y="54664"/>
                </a:lnTo>
                <a:lnTo>
                  <a:pt x="27212" y="54483"/>
                </a:lnTo>
                <a:lnTo>
                  <a:pt x="27031" y="54363"/>
                </a:lnTo>
                <a:lnTo>
                  <a:pt x="26789" y="54242"/>
                </a:lnTo>
                <a:lnTo>
                  <a:pt x="26608" y="54182"/>
                </a:lnTo>
                <a:close/>
                <a:moveTo>
                  <a:pt x="31918" y="54182"/>
                </a:moveTo>
                <a:lnTo>
                  <a:pt x="31737" y="54242"/>
                </a:lnTo>
                <a:lnTo>
                  <a:pt x="31496" y="54363"/>
                </a:lnTo>
                <a:lnTo>
                  <a:pt x="31315" y="54483"/>
                </a:lnTo>
                <a:lnTo>
                  <a:pt x="31194" y="54664"/>
                </a:lnTo>
                <a:lnTo>
                  <a:pt x="31073" y="54906"/>
                </a:lnTo>
                <a:lnTo>
                  <a:pt x="31013" y="55087"/>
                </a:lnTo>
                <a:lnTo>
                  <a:pt x="31013" y="55328"/>
                </a:lnTo>
                <a:lnTo>
                  <a:pt x="31013" y="55569"/>
                </a:lnTo>
                <a:lnTo>
                  <a:pt x="31073" y="55750"/>
                </a:lnTo>
                <a:lnTo>
                  <a:pt x="31194" y="55992"/>
                </a:lnTo>
                <a:lnTo>
                  <a:pt x="31315" y="56173"/>
                </a:lnTo>
                <a:lnTo>
                  <a:pt x="31496" y="56293"/>
                </a:lnTo>
                <a:lnTo>
                  <a:pt x="31737" y="56414"/>
                </a:lnTo>
                <a:lnTo>
                  <a:pt x="31918" y="56474"/>
                </a:lnTo>
                <a:lnTo>
                  <a:pt x="32401" y="56474"/>
                </a:lnTo>
                <a:lnTo>
                  <a:pt x="32582" y="56414"/>
                </a:lnTo>
                <a:lnTo>
                  <a:pt x="32823" y="56293"/>
                </a:lnTo>
                <a:lnTo>
                  <a:pt x="33004" y="56173"/>
                </a:lnTo>
                <a:lnTo>
                  <a:pt x="33125" y="55992"/>
                </a:lnTo>
                <a:lnTo>
                  <a:pt x="33245" y="55750"/>
                </a:lnTo>
                <a:lnTo>
                  <a:pt x="33306" y="55569"/>
                </a:lnTo>
                <a:lnTo>
                  <a:pt x="33306" y="55328"/>
                </a:lnTo>
                <a:lnTo>
                  <a:pt x="33306" y="55087"/>
                </a:lnTo>
                <a:lnTo>
                  <a:pt x="33245" y="54906"/>
                </a:lnTo>
                <a:lnTo>
                  <a:pt x="33125" y="54664"/>
                </a:lnTo>
                <a:lnTo>
                  <a:pt x="33004" y="54483"/>
                </a:lnTo>
                <a:lnTo>
                  <a:pt x="32823" y="54363"/>
                </a:lnTo>
                <a:lnTo>
                  <a:pt x="32582" y="54242"/>
                </a:lnTo>
                <a:lnTo>
                  <a:pt x="32401" y="54182"/>
                </a:lnTo>
                <a:close/>
                <a:moveTo>
                  <a:pt x="37710" y="54182"/>
                </a:moveTo>
                <a:lnTo>
                  <a:pt x="37529" y="54242"/>
                </a:lnTo>
                <a:lnTo>
                  <a:pt x="37288" y="54363"/>
                </a:lnTo>
                <a:lnTo>
                  <a:pt x="37107" y="54483"/>
                </a:lnTo>
                <a:lnTo>
                  <a:pt x="36986" y="54664"/>
                </a:lnTo>
                <a:lnTo>
                  <a:pt x="36865" y="54906"/>
                </a:lnTo>
                <a:lnTo>
                  <a:pt x="36805" y="55087"/>
                </a:lnTo>
                <a:lnTo>
                  <a:pt x="36805" y="55328"/>
                </a:lnTo>
                <a:lnTo>
                  <a:pt x="36805" y="55569"/>
                </a:lnTo>
                <a:lnTo>
                  <a:pt x="36865" y="55750"/>
                </a:lnTo>
                <a:lnTo>
                  <a:pt x="36986" y="55992"/>
                </a:lnTo>
                <a:lnTo>
                  <a:pt x="37107" y="56173"/>
                </a:lnTo>
                <a:lnTo>
                  <a:pt x="37288" y="56293"/>
                </a:lnTo>
                <a:lnTo>
                  <a:pt x="37529" y="56414"/>
                </a:lnTo>
                <a:lnTo>
                  <a:pt x="37710" y="56474"/>
                </a:lnTo>
                <a:lnTo>
                  <a:pt x="38193" y="56474"/>
                </a:lnTo>
                <a:lnTo>
                  <a:pt x="38374" y="56414"/>
                </a:lnTo>
                <a:lnTo>
                  <a:pt x="38615" y="56293"/>
                </a:lnTo>
                <a:lnTo>
                  <a:pt x="38796" y="56173"/>
                </a:lnTo>
                <a:lnTo>
                  <a:pt x="38917" y="55992"/>
                </a:lnTo>
                <a:lnTo>
                  <a:pt x="39038" y="55750"/>
                </a:lnTo>
                <a:lnTo>
                  <a:pt x="39098" y="55569"/>
                </a:lnTo>
                <a:lnTo>
                  <a:pt x="39098" y="55328"/>
                </a:lnTo>
                <a:lnTo>
                  <a:pt x="39098" y="55087"/>
                </a:lnTo>
                <a:lnTo>
                  <a:pt x="39038" y="54906"/>
                </a:lnTo>
                <a:lnTo>
                  <a:pt x="38917" y="54664"/>
                </a:lnTo>
                <a:lnTo>
                  <a:pt x="38796" y="54483"/>
                </a:lnTo>
                <a:lnTo>
                  <a:pt x="38615" y="54363"/>
                </a:lnTo>
                <a:lnTo>
                  <a:pt x="38374" y="54242"/>
                </a:lnTo>
                <a:lnTo>
                  <a:pt x="38193" y="54182"/>
                </a:lnTo>
                <a:close/>
                <a:moveTo>
                  <a:pt x="43502" y="54182"/>
                </a:moveTo>
                <a:lnTo>
                  <a:pt x="43321" y="54242"/>
                </a:lnTo>
                <a:lnTo>
                  <a:pt x="43080" y="54363"/>
                </a:lnTo>
                <a:lnTo>
                  <a:pt x="42899" y="54483"/>
                </a:lnTo>
                <a:lnTo>
                  <a:pt x="42778" y="54664"/>
                </a:lnTo>
                <a:lnTo>
                  <a:pt x="42658" y="54906"/>
                </a:lnTo>
                <a:lnTo>
                  <a:pt x="42597" y="55087"/>
                </a:lnTo>
                <a:lnTo>
                  <a:pt x="42597" y="55328"/>
                </a:lnTo>
                <a:lnTo>
                  <a:pt x="42597" y="55569"/>
                </a:lnTo>
                <a:lnTo>
                  <a:pt x="42658" y="55750"/>
                </a:lnTo>
                <a:lnTo>
                  <a:pt x="42778" y="55992"/>
                </a:lnTo>
                <a:lnTo>
                  <a:pt x="42899" y="56173"/>
                </a:lnTo>
                <a:lnTo>
                  <a:pt x="43080" y="56293"/>
                </a:lnTo>
                <a:lnTo>
                  <a:pt x="43321" y="56414"/>
                </a:lnTo>
                <a:lnTo>
                  <a:pt x="43502" y="56474"/>
                </a:lnTo>
                <a:lnTo>
                  <a:pt x="43985" y="56474"/>
                </a:lnTo>
                <a:lnTo>
                  <a:pt x="44166" y="56414"/>
                </a:lnTo>
                <a:lnTo>
                  <a:pt x="44407" y="56293"/>
                </a:lnTo>
                <a:lnTo>
                  <a:pt x="44588" y="56173"/>
                </a:lnTo>
                <a:lnTo>
                  <a:pt x="44709" y="55992"/>
                </a:lnTo>
                <a:lnTo>
                  <a:pt x="44830" y="55750"/>
                </a:lnTo>
                <a:lnTo>
                  <a:pt x="44890" y="55569"/>
                </a:lnTo>
                <a:lnTo>
                  <a:pt x="44890" y="55328"/>
                </a:lnTo>
                <a:lnTo>
                  <a:pt x="44890" y="55087"/>
                </a:lnTo>
                <a:lnTo>
                  <a:pt x="44830" y="54906"/>
                </a:lnTo>
                <a:lnTo>
                  <a:pt x="44709" y="54664"/>
                </a:lnTo>
                <a:lnTo>
                  <a:pt x="44588" y="54483"/>
                </a:lnTo>
                <a:lnTo>
                  <a:pt x="44407" y="54363"/>
                </a:lnTo>
                <a:lnTo>
                  <a:pt x="44166" y="54242"/>
                </a:lnTo>
                <a:lnTo>
                  <a:pt x="43985" y="54182"/>
                </a:lnTo>
                <a:close/>
                <a:moveTo>
                  <a:pt x="49295" y="54182"/>
                </a:moveTo>
                <a:lnTo>
                  <a:pt x="49114" y="54242"/>
                </a:lnTo>
                <a:lnTo>
                  <a:pt x="48872" y="54363"/>
                </a:lnTo>
                <a:lnTo>
                  <a:pt x="48691" y="54483"/>
                </a:lnTo>
                <a:lnTo>
                  <a:pt x="48571" y="54664"/>
                </a:lnTo>
                <a:lnTo>
                  <a:pt x="48450" y="54906"/>
                </a:lnTo>
                <a:lnTo>
                  <a:pt x="48390" y="55087"/>
                </a:lnTo>
                <a:lnTo>
                  <a:pt x="48390" y="55328"/>
                </a:lnTo>
                <a:lnTo>
                  <a:pt x="48390" y="55569"/>
                </a:lnTo>
                <a:lnTo>
                  <a:pt x="48450" y="55750"/>
                </a:lnTo>
                <a:lnTo>
                  <a:pt x="48571" y="55992"/>
                </a:lnTo>
                <a:lnTo>
                  <a:pt x="48691" y="56173"/>
                </a:lnTo>
                <a:lnTo>
                  <a:pt x="48872" y="56293"/>
                </a:lnTo>
                <a:lnTo>
                  <a:pt x="49114" y="56414"/>
                </a:lnTo>
                <a:lnTo>
                  <a:pt x="49295" y="56474"/>
                </a:lnTo>
                <a:lnTo>
                  <a:pt x="49777" y="56474"/>
                </a:lnTo>
                <a:lnTo>
                  <a:pt x="49958" y="56414"/>
                </a:lnTo>
                <a:lnTo>
                  <a:pt x="50200" y="56293"/>
                </a:lnTo>
                <a:lnTo>
                  <a:pt x="50381" y="56173"/>
                </a:lnTo>
                <a:lnTo>
                  <a:pt x="50501" y="55992"/>
                </a:lnTo>
                <a:lnTo>
                  <a:pt x="50622" y="55750"/>
                </a:lnTo>
                <a:lnTo>
                  <a:pt x="50682" y="55569"/>
                </a:lnTo>
                <a:lnTo>
                  <a:pt x="50682" y="55328"/>
                </a:lnTo>
                <a:lnTo>
                  <a:pt x="50682" y="55087"/>
                </a:lnTo>
                <a:lnTo>
                  <a:pt x="50622" y="54906"/>
                </a:lnTo>
                <a:lnTo>
                  <a:pt x="50501" y="54664"/>
                </a:lnTo>
                <a:lnTo>
                  <a:pt x="50381" y="54483"/>
                </a:lnTo>
                <a:lnTo>
                  <a:pt x="50200" y="54363"/>
                </a:lnTo>
                <a:lnTo>
                  <a:pt x="49958" y="54242"/>
                </a:lnTo>
                <a:lnTo>
                  <a:pt x="49777" y="54182"/>
                </a:lnTo>
                <a:close/>
                <a:moveTo>
                  <a:pt x="55087" y="54182"/>
                </a:moveTo>
                <a:lnTo>
                  <a:pt x="54906" y="54242"/>
                </a:lnTo>
                <a:lnTo>
                  <a:pt x="54665" y="54363"/>
                </a:lnTo>
                <a:lnTo>
                  <a:pt x="54483" y="54483"/>
                </a:lnTo>
                <a:lnTo>
                  <a:pt x="54363" y="54664"/>
                </a:lnTo>
                <a:lnTo>
                  <a:pt x="54242" y="54906"/>
                </a:lnTo>
                <a:lnTo>
                  <a:pt x="54182" y="55087"/>
                </a:lnTo>
                <a:lnTo>
                  <a:pt x="54182" y="55328"/>
                </a:lnTo>
                <a:lnTo>
                  <a:pt x="54182" y="55569"/>
                </a:lnTo>
                <a:lnTo>
                  <a:pt x="54242" y="55750"/>
                </a:lnTo>
                <a:lnTo>
                  <a:pt x="54363" y="55992"/>
                </a:lnTo>
                <a:lnTo>
                  <a:pt x="54483" y="56173"/>
                </a:lnTo>
                <a:lnTo>
                  <a:pt x="54665" y="56293"/>
                </a:lnTo>
                <a:lnTo>
                  <a:pt x="54906" y="56414"/>
                </a:lnTo>
                <a:lnTo>
                  <a:pt x="55087" y="56474"/>
                </a:lnTo>
                <a:lnTo>
                  <a:pt x="55570" y="56474"/>
                </a:lnTo>
                <a:lnTo>
                  <a:pt x="55751" y="56414"/>
                </a:lnTo>
                <a:lnTo>
                  <a:pt x="55992" y="56293"/>
                </a:lnTo>
                <a:lnTo>
                  <a:pt x="56173" y="56173"/>
                </a:lnTo>
                <a:lnTo>
                  <a:pt x="56294" y="55992"/>
                </a:lnTo>
                <a:lnTo>
                  <a:pt x="56414" y="55750"/>
                </a:lnTo>
                <a:lnTo>
                  <a:pt x="56475" y="55569"/>
                </a:lnTo>
                <a:lnTo>
                  <a:pt x="56475" y="55328"/>
                </a:lnTo>
                <a:lnTo>
                  <a:pt x="56475" y="55087"/>
                </a:lnTo>
                <a:lnTo>
                  <a:pt x="56414" y="54906"/>
                </a:lnTo>
                <a:lnTo>
                  <a:pt x="56294" y="54664"/>
                </a:lnTo>
                <a:lnTo>
                  <a:pt x="56173" y="54483"/>
                </a:lnTo>
                <a:lnTo>
                  <a:pt x="55992" y="54363"/>
                </a:lnTo>
                <a:lnTo>
                  <a:pt x="55751" y="54242"/>
                </a:lnTo>
                <a:lnTo>
                  <a:pt x="55570" y="54182"/>
                </a:lnTo>
                <a:close/>
                <a:moveTo>
                  <a:pt x="60879" y="54182"/>
                </a:moveTo>
                <a:lnTo>
                  <a:pt x="60698" y="54242"/>
                </a:lnTo>
                <a:lnTo>
                  <a:pt x="60457" y="54363"/>
                </a:lnTo>
                <a:lnTo>
                  <a:pt x="60276" y="54483"/>
                </a:lnTo>
                <a:lnTo>
                  <a:pt x="60155" y="54664"/>
                </a:lnTo>
                <a:lnTo>
                  <a:pt x="60034" y="54906"/>
                </a:lnTo>
                <a:lnTo>
                  <a:pt x="59974" y="55087"/>
                </a:lnTo>
                <a:lnTo>
                  <a:pt x="59974" y="55328"/>
                </a:lnTo>
                <a:lnTo>
                  <a:pt x="59974" y="55569"/>
                </a:lnTo>
                <a:lnTo>
                  <a:pt x="60034" y="55750"/>
                </a:lnTo>
                <a:lnTo>
                  <a:pt x="60155" y="55992"/>
                </a:lnTo>
                <a:lnTo>
                  <a:pt x="60276" y="56173"/>
                </a:lnTo>
                <a:lnTo>
                  <a:pt x="60457" y="56293"/>
                </a:lnTo>
                <a:lnTo>
                  <a:pt x="60698" y="56414"/>
                </a:lnTo>
                <a:lnTo>
                  <a:pt x="60879" y="56474"/>
                </a:lnTo>
                <a:lnTo>
                  <a:pt x="61362" y="56474"/>
                </a:lnTo>
                <a:lnTo>
                  <a:pt x="61543" y="56414"/>
                </a:lnTo>
                <a:lnTo>
                  <a:pt x="61784" y="56293"/>
                </a:lnTo>
                <a:lnTo>
                  <a:pt x="61965" y="56173"/>
                </a:lnTo>
                <a:lnTo>
                  <a:pt x="62086" y="55992"/>
                </a:lnTo>
                <a:lnTo>
                  <a:pt x="62206" y="55750"/>
                </a:lnTo>
                <a:lnTo>
                  <a:pt x="62267" y="55569"/>
                </a:lnTo>
                <a:lnTo>
                  <a:pt x="62267" y="55328"/>
                </a:lnTo>
                <a:lnTo>
                  <a:pt x="62267" y="55087"/>
                </a:lnTo>
                <a:lnTo>
                  <a:pt x="62206" y="54906"/>
                </a:lnTo>
                <a:lnTo>
                  <a:pt x="62086" y="54664"/>
                </a:lnTo>
                <a:lnTo>
                  <a:pt x="61965" y="54483"/>
                </a:lnTo>
                <a:lnTo>
                  <a:pt x="61784" y="54363"/>
                </a:lnTo>
                <a:lnTo>
                  <a:pt x="61543" y="54242"/>
                </a:lnTo>
                <a:lnTo>
                  <a:pt x="61362" y="54182"/>
                </a:lnTo>
                <a:close/>
                <a:moveTo>
                  <a:pt x="66671" y="54182"/>
                </a:moveTo>
                <a:lnTo>
                  <a:pt x="66490" y="54242"/>
                </a:lnTo>
                <a:lnTo>
                  <a:pt x="66249" y="54363"/>
                </a:lnTo>
                <a:lnTo>
                  <a:pt x="66068" y="54483"/>
                </a:lnTo>
                <a:lnTo>
                  <a:pt x="65947" y="54664"/>
                </a:lnTo>
                <a:lnTo>
                  <a:pt x="65827" y="54906"/>
                </a:lnTo>
                <a:lnTo>
                  <a:pt x="65766" y="55087"/>
                </a:lnTo>
                <a:lnTo>
                  <a:pt x="65766" y="55328"/>
                </a:lnTo>
                <a:lnTo>
                  <a:pt x="65766" y="55569"/>
                </a:lnTo>
                <a:lnTo>
                  <a:pt x="65827" y="55750"/>
                </a:lnTo>
                <a:lnTo>
                  <a:pt x="65947" y="55992"/>
                </a:lnTo>
                <a:lnTo>
                  <a:pt x="66068" y="56173"/>
                </a:lnTo>
                <a:lnTo>
                  <a:pt x="66249" y="56293"/>
                </a:lnTo>
                <a:lnTo>
                  <a:pt x="66490" y="56414"/>
                </a:lnTo>
                <a:lnTo>
                  <a:pt x="66671" y="56474"/>
                </a:lnTo>
                <a:lnTo>
                  <a:pt x="67154" y="56474"/>
                </a:lnTo>
                <a:lnTo>
                  <a:pt x="67335" y="56414"/>
                </a:lnTo>
                <a:lnTo>
                  <a:pt x="67576" y="56293"/>
                </a:lnTo>
                <a:lnTo>
                  <a:pt x="67757" y="56173"/>
                </a:lnTo>
                <a:lnTo>
                  <a:pt x="67878" y="55992"/>
                </a:lnTo>
                <a:lnTo>
                  <a:pt x="67999" y="55750"/>
                </a:lnTo>
                <a:lnTo>
                  <a:pt x="68059" y="55569"/>
                </a:lnTo>
                <a:lnTo>
                  <a:pt x="68059" y="55328"/>
                </a:lnTo>
                <a:lnTo>
                  <a:pt x="68059" y="55087"/>
                </a:lnTo>
                <a:lnTo>
                  <a:pt x="67999" y="54906"/>
                </a:lnTo>
                <a:lnTo>
                  <a:pt x="67878" y="54664"/>
                </a:lnTo>
                <a:lnTo>
                  <a:pt x="67757" y="54483"/>
                </a:lnTo>
                <a:lnTo>
                  <a:pt x="67576" y="54363"/>
                </a:lnTo>
                <a:lnTo>
                  <a:pt x="67335" y="54242"/>
                </a:lnTo>
                <a:lnTo>
                  <a:pt x="67154" y="54182"/>
                </a:lnTo>
                <a:close/>
                <a:moveTo>
                  <a:pt x="5853" y="57078"/>
                </a:moveTo>
                <a:lnTo>
                  <a:pt x="5672" y="57138"/>
                </a:lnTo>
                <a:lnTo>
                  <a:pt x="5431" y="57259"/>
                </a:lnTo>
                <a:lnTo>
                  <a:pt x="5310" y="57379"/>
                </a:lnTo>
                <a:lnTo>
                  <a:pt x="6517" y="59310"/>
                </a:lnTo>
                <a:lnTo>
                  <a:pt x="6818" y="59129"/>
                </a:lnTo>
                <a:lnTo>
                  <a:pt x="7060" y="58888"/>
                </a:lnTo>
                <a:lnTo>
                  <a:pt x="7180" y="58586"/>
                </a:lnTo>
                <a:lnTo>
                  <a:pt x="7241" y="58224"/>
                </a:lnTo>
                <a:lnTo>
                  <a:pt x="7241" y="57983"/>
                </a:lnTo>
                <a:lnTo>
                  <a:pt x="7180" y="57802"/>
                </a:lnTo>
                <a:lnTo>
                  <a:pt x="7060" y="57560"/>
                </a:lnTo>
                <a:lnTo>
                  <a:pt x="6939" y="57379"/>
                </a:lnTo>
                <a:lnTo>
                  <a:pt x="6758" y="57259"/>
                </a:lnTo>
                <a:lnTo>
                  <a:pt x="6517" y="57138"/>
                </a:lnTo>
                <a:lnTo>
                  <a:pt x="6336" y="57078"/>
                </a:lnTo>
                <a:close/>
                <a:moveTo>
                  <a:pt x="69567" y="57078"/>
                </a:moveTo>
                <a:lnTo>
                  <a:pt x="69386" y="57138"/>
                </a:lnTo>
                <a:lnTo>
                  <a:pt x="69145" y="57259"/>
                </a:lnTo>
                <a:lnTo>
                  <a:pt x="68964" y="57379"/>
                </a:lnTo>
                <a:lnTo>
                  <a:pt x="68843" y="57560"/>
                </a:lnTo>
                <a:lnTo>
                  <a:pt x="68723" y="57802"/>
                </a:lnTo>
                <a:lnTo>
                  <a:pt x="68662" y="57983"/>
                </a:lnTo>
                <a:lnTo>
                  <a:pt x="68662" y="58224"/>
                </a:lnTo>
                <a:lnTo>
                  <a:pt x="68723" y="58586"/>
                </a:lnTo>
                <a:lnTo>
                  <a:pt x="68843" y="58888"/>
                </a:lnTo>
                <a:lnTo>
                  <a:pt x="69085" y="59129"/>
                </a:lnTo>
                <a:lnTo>
                  <a:pt x="69386" y="59310"/>
                </a:lnTo>
                <a:lnTo>
                  <a:pt x="70593" y="57379"/>
                </a:lnTo>
                <a:lnTo>
                  <a:pt x="70472" y="57259"/>
                </a:lnTo>
                <a:lnTo>
                  <a:pt x="70231" y="57138"/>
                </a:lnTo>
                <a:lnTo>
                  <a:pt x="70050" y="57078"/>
                </a:lnTo>
                <a:close/>
                <a:moveTo>
                  <a:pt x="11645" y="57078"/>
                </a:moveTo>
                <a:lnTo>
                  <a:pt x="11464" y="57138"/>
                </a:lnTo>
                <a:lnTo>
                  <a:pt x="11223" y="57259"/>
                </a:lnTo>
                <a:lnTo>
                  <a:pt x="11042" y="57379"/>
                </a:lnTo>
                <a:lnTo>
                  <a:pt x="10921" y="57560"/>
                </a:lnTo>
                <a:lnTo>
                  <a:pt x="10800" y="57802"/>
                </a:lnTo>
                <a:lnTo>
                  <a:pt x="10740" y="57983"/>
                </a:lnTo>
                <a:lnTo>
                  <a:pt x="10740" y="58224"/>
                </a:lnTo>
                <a:lnTo>
                  <a:pt x="10740" y="58466"/>
                </a:lnTo>
                <a:lnTo>
                  <a:pt x="10800" y="58647"/>
                </a:lnTo>
                <a:lnTo>
                  <a:pt x="10921" y="58888"/>
                </a:lnTo>
                <a:lnTo>
                  <a:pt x="11042" y="59069"/>
                </a:lnTo>
                <a:lnTo>
                  <a:pt x="11223" y="59190"/>
                </a:lnTo>
                <a:lnTo>
                  <a:pt x="11464" y="59310"/>
                </a:lnTo>
                <a:lnTo>
                  <a:pt x="11645" y="59371"/>
                </a:lnTo>
                <a:lnTo>
                  <a:pt x="12128" y="59371"/>
                </a:lnTo>
                <a:lnTo>
                  <a:pt x="12309" y="59310"/>
                </a:lnTo>
                <a:lnTo>
                  <a:pt x="12550" y="59190"/>
                </a:lnTo>
                <a:lnTo>
                  <a:pt x="12731" y="59069"/>
                </a:lnTo>
                <a:lnTo>
                  <a:pt x="12852" y="58888"/>
                </a:lnTo>
                <a:lnTo>
                  <a:pt x="12973" y="58647"/>
                </a:lnTo>
                <a:lnTo>
                  <a:pt x="13033" y="58466"/>
                </a:lnTo>
                <a:lnTo>
                  <a:pt x="13033" y="58224"/>
                </a:lnTo>
                <a:lnTo>
                  <a:pt x="13033" y="57983"/>
                </a:lnTo>
                <a:lnTo>
                  <a:pt x="12973" y="57802"/>
                </a:lnTo>
                <a:lnTo>
                  <a:pt x="12852" y="57560"/>
                </a:lnTo>
                <a:lnTo>
                  <a:pt x="12731" y="57379"/>
                </a:lnTo>
                <a:lnTo>
                  <a:pt x="12550" y="57259"/>
                </a:lnTo>
                <a:lnTo>
                  <a:pt x="12309" y="57138"/>
                </a:lnTo>
                <a:lnTo>
                  <a:pt x="12128" y="57078"/>
                </a:lnTo>
                <a:close/>
                <a:moveTo>
                  <a:pt x="17437" y="57078"/>
                </a:moveTo>
                <a:lnTo>
                  <a:pt x="17256" y="57138"/>
                </a:lnTo>
                <a:lnTo>
                  <a:pt x="17015" y="57259"/>
                </a:lnTo>
                <a:lnTo>
                  <a:pt x="16834" y="57379"/>
                </a:lnTo>
                <a:lnTo>
                  <a:pt x="16713" y="57560"/>
                </a:lnTo>
                <a:lnTo>
                  <a:pt x="16593" y="57802"/>
                </a:lnTo>
                <a:lnTo>
                  <a:pt x="16532" y="57983"/>
                </a:lnTo>
                <a:lnTo>
                  <a:pt x="16532" y="58224"/>
                </a:lnTo>
                <a:lnTo>
                  <a:pt x="16532" y="58466"/>
                </a:lnTo>
                <a:lnTo>
                  <a:pt x="16593" y="58647"/>
                </a:lnTo>
                <a:lnTo>
                  <a:pt x="16713" y="58888"/>
                </a:lnTo>
                <a:lnTo>
                  <a:pt x="16834" y="59069"/>
                </a:lnTo>
                <a:lnTo>
                  <a:pt x="17015" y="59190"/>
                </a:lnTo>
                <a:lnTo>
                  <a:pt x="17256" y="59310"/>
                </a:lnTo>
                <a:lnTo>
                  <a:pt x="17437" y="59371"/>
                </a:lnTo>
                <a:lnTo>
                  <a:pt x="17920" y="59371"/>
                </a:lnTo>
                <a:lnTo>
                  <a:pt x="18101" y="59310"/>
                </a:lnTo>
                <a:lnTo>
                  <a:pt x="18342" y="59190"/>
                </a:lnTo>
                <a:lnTo>
                  <a:pt x="18523" y="59069"/>
                </a:lnTo>
                <a:lnTo>
                  <a:pt x="18644" y="58888"/>
                </a:lnTo>
                <a:lnTo>
                  <a:pt x="18765" y="58647"/>
                </a:lnTo>
                <a:lnTo>
                  <a:pt x="18825" y="58466"/>
                </a:lnTo>
                <a:lnTo>
                  <a:pt x="18825" y="58224"/>
                </a:lnTo>
                <a:lnTo>
                  <a:pt x="18825" y="57983"/>
                </a:lnTo>
                <a:lnTo>
                  <a:pt x="18765" y="57802"/>
                </a:lnTo>
                <a:lnTo>
                  <a:pt x="18644" y="57560"/>
                </a:lnTo>
                <a:lnTo>
                  <a:pt x="18523" y="57379"/>
                </a:lnTo>
                <a:lnTo>
                  <a:pt x="18342" y="57259"/>
                </a:lnTo>
                <a:lnTo>
                  <a:pt x="18101" y="57138"/>
                </a:lnTo>
                <a:lnTo>
                  <a:pt x="17920" y="57078"/>
                </a:lnTo>
                <a:close/>
                <a:moveTo>
                  <a:pt x="23230" y="57078"/>
                </a:moveTo>
                <a:lnTo>
                  <a:pt x="23049" y="57138"/>
                </a:lnTo>
                <a:lnTo>
                  <a:pt x="22807" y="57259"/>
                </a:lnTo>
                <a:lnTo>
                  <a:pt x="22626" y="57379"/>
                </a:lnTo>
                <a:lnTo>
                  <a:pt x="22506" y="57560"/>
                </a:lnTo>
                <a:lnTo>
                  <a:pt x="22385" y="57802"/>
                </a:lnTo>
                <a:lnTo>
                  <a:pt x="22325" y="57983"/>
                </a:lnTo>
                <a:lnTo>
                  <a:pt x="22325" y="58224"/>
                </a:lnTo>
                <a:lnTo>
                  <a:pt x="22325" y="58466"/>
                </a:lnTo>
                <a:lnTo>
                  <a:pt x="22385" y="58647"/>
                </a:lnTo>
                <a:lnTo>
                  <a:pt x="22506" y="58888"/>
                </a:lnTo>
                <a:lnTo>
                  <a:pt x="22626" y="59069"/>
                </a:lnTo>
                <a:lnTo>
                  <a:pt x="22807" y="59190"/>
                </a:lnTo>
                <a:lnTo>
                  <a:pt x="23049" y="59310"/>
                </a:lnTo>
                <a:lnTo>
                  <a:pt x="23230" y="59371"/>
                </a:lnTo>
                <a:lnTo>
                  <a:pt x="23712" y="59371"/>
                </a:lnTo>
                <a:lnTo>
                  <a:pt x="23893" y="59310"/>
                </a:lnTo>
                <a:lnTo>
                  <a:pt x="24135" y="59190"/>
                </a:lnTo>
                <a:lnTo>
                  <a:pt x="24316" y="59069"/>
                </a:lnTo>
                <a:lnTo>
                  <a:pt x="24436" y="58888"/>
                </a:lnTo>
                <a:lnTo>
                  <a:pt x="24557" y="58647"/>
                </a:lnTo>
                <a:lnTo>
                  <a:pt x="24617" y="58466"/>
                </a:lnTo>
                <a:lnTo>
                  <a:pt x="24617" y="58224"/>
                </a:lnTo>
                <a:lnTo>
                  <a:pt x="24617" y="57983"/>
                </a:lnTo>
                <a:lnTo>
                  <a:pt x="24557" y="57802"/>
                </a:lnTo>
                <a:lnTo>
                  <a:pt x="24436" y="57560"/>
                </a:lnTo>
                <a:lnTo>
                  <a:pt x="24316" y="57379"/>
                </a:lnTo>
                <a:lnTo>
                  <a:pt x="24135" y="57259"/>
                </a:lnTo>
                <a:lnTo>
                  <a:pt x="23893" y="57138"/>
                </a:lnTo>
                <a:lnTo>
                  <a:pt x="23712" y="57078"/>
                </a:lnTo>
                <a:close/>
                <a:moveTo>
                  <a:pt x="29022" y="57078"/>
                </a:moveTo>
                <a:lnTo>
                  <a:pt x="28841" y="57138"/>
                </a:lnTo>
                <a:lnTo>
                  <a:pt x="28599" y="57259"/>
                </a:lnTo>
                <a:lnTo>
                  <a:pt x="28418" y="57379"/>
                </a:lnTo>
                <a:lnTo>
                  <a:pt x="28298" y="57560"/>
                </a:lnTo>
                <a:lnTo>
                  <a:pt x="28177" y="57802"/>
                </a:lnTo>
                <a:lnTo>
                  <a:pt x="28117" y="57983"/>
                </a:lnTo>
                <a:lnTo>
                  <a:pt x="28117" y="58224"/>
                </a:lnTo>
                <a:lnTo>
                  <a:pt x="28117" y="58466"/>
                </a:lnTo>
                <a:lnTo>
                  <a:pt x="28177" y="58647"/>
                </a:lnTo>
                <a:lnTo>
                  <a:pt x="28298" y="58888"/>
                </a:lnTo>
                <a:lnTo>
                  <a:pt x="28418" y="59069"/>
                </a:lnTo>
                <a:lnTo>
                  <a:pt x="28599" y="59190"/>
                </a:lnTo>
                <a:lnTo>
                  <a:pt x="28841" y="59310"/>
                </a:lnTo>
                <a:lnTo>
                  <a:pt x="29022" y="59371"/>
                </a:lnTo>
                <a:lnTo>
                  <a:pt x="29505" y="59371"/>
                </a:lnTo>
                <a:lnTo>
                  <a:pt x="29686" y="59310"/>
                </a:lnTo>
                <a:lnTo>
                  <a:pt x="29927" y="59190"/>
                </a:lnTo>
                <a:lnTo>
                  <a:pt x="30108" y="59069"/>
                </a:lnTo>
                <a:lnTo>
                  <a:pt x="30229" y="58888"/>
                </a:lnTo>
                <a:lnTo>
                  <a:pt x="30349" y="58647"/>
                </a:lnTo>
                <a:lnTo>
                  <a:pt x="30410" y="58466"/>
                </a:lnTo>
                <a:lnTo>
                  <a:pt x="30410" y="58224"/>
                </a:lnTo>
                <a:lnTo>
                  <a:pt x="30410" y="57983"/>
                </a:lnTo>
                <a:lnTo>
                  <a:pt x="30349" y="57802"/>
                </a:lnTo>
                <a:lnTo>
                  <a:pt x="30229" y="57560"/>
                </a:lnTo>
                <a:lnTo>
                  <a:pt x="30108" y="57379"/>
                </a:lnTo>
                <a:lnTo>
                  <a:pt x="29927" y="57259"/>
                </a:lnTo>
                <a:lnTo>
                  <a:pt x="29686" y="57138"/>
                </a:lnTo>
                <a:lnTo>
                  <a:pt x="29505" y="57078"/>
                </a:lnTo>
                <a:close/>
                <a:moveTo>
                  <a:pt x="34814" y="57078"/>
                </a:moveTo>
                <a:lnTo>
                  <a:pt x="34633" y="57138"/>
                </a:lnTo>
                <a:lnTo>
                  <a:pt x="34392" y="57259"/>
                </a:lnTo>
                <a:lnTo>
                  <a:pt x="34211" y="57379"/>
                </a:lnTo>
                <a:lnTo>
                  <a:pt x="34090" y="57560"/>
                </a:lnTo>
                <a:lnTo>
                  <a:pt x="33969" y="57802"/>
                </a:lnTo>
                <a:lnTo>
                  <a:pt x="33909" y="57983"/>
                </a:lnTo>
                <a:lnTo>
                  <a:pt x="33909" y="58224"/>
                </a:lnTo>
                <a:lnTo>
                  <a:pt x="33909" y="58466"/>
                </a:lnTo>
                <a:lnTo>
                  <a:pt x="33969" y="58647"/>
                </a:lnTo>
                <a:lnTo>
                  <a:pt x="34090" y="58888"/>
                </a:lnTo>
                <a:lnTo>
                  <a:pt x="34211" y="59069"/>
                </a:lnTo>
                <a:lnTo>
                  <a:pt x="34392" y="59190"/>
                </a:lnTo>
                <a:lnTo>
                  <a:pt x="34633" y="59310"/>
                </a:lnTo>
                <a:lnTo>
                  <a:pt x="34814" y="59371"/>
                </a:lnTo>
                <a:lnTo>
                  <a:pt x="35297" y="59371"/>
                </a:lnTo>
                <a:lnTo>
                  <a:pt x="35478" y="59310"/>
                </a:lnTo>
                <a:lnTo>
                  <a:pt x="35719" y="59190"/>
                </a:lnTo>
                <a:lnTo>
                  <a:pt x="35900" y="59069"/>
                </a:lnTo>
                <a:lnTo>
                  <a:pt x="36021" y="58888"/>
                </a:lnTo>
                <a:lnTo>
                  <a:pt x="36141" y="58647"/>
                </a:lnTo>
                <a:lnTo>
                  <a:pt x="36202" y="58466"/>
                </a:lnTo>
                <a:lnTo>
                  <a:pt x="36202" y="58224"/>
                </a:lnTo>
                <a:lnTo>
                  <a:pt x="36202" y="57983"/>
                </a:lnTo>
                <a:lnTo>
                  <a:pt x="36141" y="57802"/>
                </a:lnTo>
                <a:lnTo>
                  <a:pt x="36021" y="57560"/>
                </a:lnTo>
                <a:lnTo>
                  <a:pt x="35900" y="57379"/>
                </a:lnTo>
                <a:lnTo>
                  <a:pt x="35719" y="57259"/>
                </a:lnTo>
                <a:lnTo>
                  <a:pt x="35478" y="57138"/>
                </a:lnTo>
                <a:lnTo>
                  <a:pt x="35297" y="57078"/>
                </a:lnTo>
                <a:close/>
                <a:moveTo>
                  <a:pt x="40606" y="57078"/>
                </a:moveTo>
                <a:lnTo>
                  <a:pt x="40425" y="57138"/>
                </a:lnTo>
                <a:lnTo>
                  <a:pt x="40184" y="57259"/>
                </a:lnTo>
                <a:lnTo>
                  <a:pt x="40003" y="57379"/>
                </a:lnTo>
                <a:lnTo>
                  <a:pt x="39882" y="57560"/>
                </a:lnTo>
                <a:lnTo>
                  <a:pt x="39762" y="57802"/>
                </a:lnTo>
                <a:lnTo>
                  <a:pt x="39701" y="57983"/>
                </a:lnTo>
                <a:lnTo>
                  <a:pt x="39701" y="58224"/>
                </a:lnTo>
                <a:lnTo>
                  <a:pt x="39701" y="58466"/>
                </a:lnTo>
                <a:lnTo>
                  <a:pt x="39762" y="58647"/>
                </a:lnTo>
                <a:lnTo>
                  <a:pt x="39882" y="58888"/>
                </a:lnTo>
                <a:lnTo>
                  <a:pt x="40003" y="59069"/>
                </a:lnTo>
                <a:lnTo>
                  <a:pt x="40184" y="59190"/>
                </a:lnTo>
                <a:lnTo>
                  <a:pt x="40425" y="59310"/>
                </a:lnTo>
                <a:lnTo>
                  <a:pt x="40606" y="59371"/>
                </a:lnTo>
                <a:lnTo>
                  <a:pt x="41089" y="59371"/>
                </a:lnTo>
                <a:lnTo>
                  <a:pt x="41270" y="59310"/>
                </a:lnTo>
                <a:lnTo>
                  <a:pt x="41511" y="59190"/>
                </a:lnTo>
                <a:lnTo>
                  <a:pt x="41692" y="59069"/>
                </a:lnTo>
                <a:lnTo>
                  <a:pt x="41813" y="58888"/>
                </a:lnTo>
                <a:lnTo>
                  <a:pt x="41934" y="58647"/>
                </a:lnTo>
                <a:lnTo>
                  <a:pt x="41994" y="58466"/>
                </a:lnTo>
                <a:lnTo>
                  <a:pt x="41994" y="58224"/>
                </a:lnTo>
                <a:lnTo>
                  <a:pt x="41994" y="57983"/>
                </a:lnTo>
                <a:lnTo>
                  <a:pt x="41934" y="57802"/>
                </a:lnTo>
                <a:lnTo>
                  <a:pt x="41813" y="57560"/>
                </a:lnTo>
                <a:lnTo>
                  <a:pt x="41692" y="57379"/>
                </a:lnTo>
                <a:lnTo>
                  <a:pt x="41511" y="57259"/>
                </a:lnTo>
                <a:lnTo>
                  <a:pt x="41270" y="57138"/>
                </a:lnTo>
                <a:lnTo>
                  <a:pt x="41089" y="57078"/>
                </a:lnTo>
                <a:close/>
                <a:moveTo>
                  <a:pt x="46399" y="57078"/>
                </a:moveTo>
                <a:lnTo>
                  <a:pt x="46218" y="57138"/>
                </a:lnTo>
                <a:lnTo>
                  <a:pt x="45976" y="57259"/>
                </a:lnTo>
                <a:lnTo>
                  <a:pt x="45795" y="57379"/>
                </a:lnTo>
                <a:lnTo>
                  <a:pt x="45674" y="57560"/>
                </a:lnTo>
                <a:lnTo>
                  <a:pt x="45554" y="57802"/>
                </a:lnTo>
                <a:lnTo>
                  <a:pt x="45493" y="57983"/>
                </a:lnTo>
                <a:lnTo>
                  <a:pt x="45493" y="58224"/>
                </a:lnTo>
                <a:lnTo>
                  <a:pt x="45493" y="58466"/>
                </a:lnTo>
                <a:lnTo>
                  <a:pt x="45554" y="58647"/>
                </a:lnTo>
                <a:lnTo>
                  <a:pt x="45674" y="58888"/>
                </a:lnTo>
                <a:lnTo>
                  <a:pt x="45795" y="59069"/>
                </a:lnTo>
                <a:lnTo>
                  <a:pt x="45976" y="59190"/>
                </a:lnTo>
                <a:lnTo>
                  <a:pt x="46218" y="59310"/>
                </a:lnTo>
                <a:lnTo>
                  <a:pt x="46399" y="59371"/>
                </a:lnTo>
                <a:lnTo>
                  <a:pt x="46881" y="59371"/>
                </a:lnTo>
                <a:lnTo>
                  <a:pt x="47062" y="59310"/>
                </a:lnTo>
                <a:lnTo>
                  <a:pt x="47304" y="59190"/>
                </a:lnTo>
                <a:lnTo>
                  <a:pt x="47485" y="59069"/>
                </a:lnTo>
                <a:lnTo>
                  <a:pt x="47605" y="58888"/>
                </a:lnTo>
                <a:lnTo>
                  <a:pt x="47726" y="58647"/>
                </a:lnTo>
                <a:lnTo>
                  <a:pt x="47786" y="58466"/>
                </a:lnTo>
                <a:lnTo>
                  <a:pt x="47786" y="58224"/>
                </a:lnTo>
                <a:lnTo>
                  <a:pt x="47786" y="57983"/>
                </a:lnTo>
                <a:lnTo>
                  <a:pt x="47726" y="57802"/>
                </a:lnTo>
                <a:lnTo>
                  <a:pt x="47605" y="57560"/>
                </a:lnTo>
                <a:lnTo>
                  <a:pt x="47485" y="57379"/>
                </a:lnTo>
                <a:lnTo>
                  <a:pt x="47304" y="57259"/>
                </a:lnTo>
                <a:lnTo>
                  <a:pt x="47062" y="57138"/>
                </a:lnTo>
                <a:lnTo>
                  <a:pt x="46881" y="57078"/>
                </a:lnTo>
                <a:close/>
                <a:moveTo>
                  <a:pt x="52191" y="57078"/>
                </a:moveTo>
                <a:lnTo>
                  <a:pt x="52010" y="57138"/>
                </a:lnTo>
                <a:lnTo>
                  <a:pt x="51768" y="57259"/>
                </a:lnTo>
                <a:lnTo>
                  <a:pt x="51587" y="57379"/>
                </a:lnTo>
                <a:lnTo>
                  <a:pt x="51467" y="57560"/>
                </a:lnTo>
                <a:lnTo>
                  <a:pt x="51346" y="57802"/>
                </a:lnTo>
                <a:lnTo>
                  <a:pt x="51286" y="57983"/>
                </a:lnTo>
                <a:lnTo>
                  <a:pt x="51286" y="58224"/>
                </a:lnTo>
                <a:lnTo>
                  <a:pt x="51286" y="58466"/>
                </a:lnTo>
                <a:lnTo>
                  <a:pt x="51346" y="58647"/>
                </a:lnTo>
                <a:lnTo>
                  <a:pt x="51467" y="58888"/>
                </a:lnTo>
                <a:lnTo>
                  <a:pt x="51587" y="59069"/>
                </a:lnTo>
                <a:lnTo>
                  <a:pt x="51768" y="59190"/>
                </a:lnTo>
                <a:lnTo>
                  <a:pt x="52010" y="59310"/>
                </a:lnTo>
                <a:lnTo>
                  <a:pt x="52191" y="59371"/>
                </a:lnTo>
                <a:lnTo>
                  <a:pt x="52673" y="59371"/>
                </a:lnTo>
                <a:lnTo>
                  <a:pt x="52854" y="59310"/>
                </a:lnTo>
                <a:lnTo>
                  <a:pt x="53096" y="59190"/>
                </a:lnTo>
                <a:lnTo>
                  <a:pt x="53277" y="59069"/>
                </a:lnTo>
                <a:lnTo>
                  <a:pt x="53397" y="58888"/>
                </a:lnTo>
                <a:lnTo>
                  <a:pt x="53518" y="58647"/>
                </a:lnTo>
                <a:lnTo>
                  <a:pt x="53578" y="58466"/>
                </a:lnTo>
                <a:lnTo>
                  <a:pt x="53578" y="58224"/>
                </a:lnTo>
                <a:lnTo>
                  <a:pt x="53578" y="57983"/>
                </a:lnTo>
                <a:lnTo>
                  <a:pt x="53518" y="57802"/>
                </a:lnTo>
                <a:lnTo>
                  <a:pt x="53397" y="57560"/>
                </a:lnTo>
                <a:lnTo>
                  <a:pt x="53277" y="57379"/>
                </a:lnTo>
                <a:lnTo>
                  <a:pt x="53096" y="57259"/>
                </a:lnTo>
                <a:lnTo>
                  <a:pt x="52854" y="57138"/>
                </a:lnTo>
                <a:lnTo>
                  <a:pt x="52673" y="57078"/>
                </a:lnTo>
                <a:close/>
                <a:moveTo>
                  <a:pt x="57983" y="57078"/>
                </a:moveTo>
                <a:lnTo>
                  <a:pt x="57802" y="57138"/>
                </a:lnTo>
                <a:lnTo>
                  <a:pt x="57561" y="57259"/>
                </a:lnTo>
                <a:lnTo>
                  <a:pt x="57380" y="57379"/>
                </a:lnTo>
                <a:lnTo>
                  <a:pt x="57259" y="57560"/>
                </a:lnTo>
                <a:lnTo>
                  <a:pt x="57138" y="57802"/>
                </a:lnTo>
                <a:lnTo>
                  <a:pt x="57078" y="57983"/>
                </a:lnTo>
                <a:lnTo>
                  <a:pt x="57078" y="58224"/>
                </a:lnTo>
                <a:lnTo>
                  <a:pt x="57078" y="58466"/>
                </a:lnTo>
                <a:lnTo>
                  <a:pt x="57138" y="58647"/>
                </a:lnTo>
                <a:lnTo>
                  <a:pt x="57259" y="58888"/>
                </a:lnTo>
                <a:lnTo>
                  <a:pt x="57380" y="59069"/>
                </a:lnTo>
                <a:lnTo>
                  <a:pt x="57561" y="59190"/>
                </a:lnTo>
                <a:lnTo>
                  <a:pt x="57802" y="59310"/>
                </a:lnTo>
                <a:lnTo>
                  <a:pt x="57983" y="59371"/>
                </a:lnTo>
                <a:lnTo>
                  <a:pt x="58466" y="59371"/>
                </a:lnTo>
                <a:lnTo>
                  <a:pt x="58647" y="59310"/>
                </a:lnTo>
                <a:lnTo>
                  <a:pt x="58888" y="59190"/>
                </a:lnTo>
                <a:lnTo>
                  <a:pt x="59069" y="59069"/>
                </a:lnTo>
                <a:lnTo>
                  <a:pt x="59190" y="58888"/>
                </a:lnTo>
                <a:lnTo>
                  <a:pt x="59310" y="58647"/>
                </a:lnTo>
                <a:lnTo>
                  <a:pt x="59371" y="58466"/>
                </a:lnTo>
                <a:lnTo>
                  <a:pt x="59371" y="58224"/>
                </a:lnTo>
                <a:lnTo>
                  <a:pt x="59371" y="57983"/>
                </a:lnTo>
                <a:lnTo>
                  <a:pt x="59310" y="57802"/>
                </a:lnTo>
                <a:lnTo>
                  <a:pt x="59190" y="57560"/>
                </a:lnTo>
                <a:lnTo>
                  <a:pt x="59069" y="57379"/>
                </a:lnTo>
                <a:lnTo>
                  <a:pt x="58888" y="57259"/>
                </a:lnTo>
                <a:lnTo>
                  <a:pt x="58647" y="57138"/>
                </a:lnTo>
                <a:lnTo>
                  <a:pt x="58466" y="57078"/>
                </a:lnTo>
                <a:close/>
                <a:moveTo>
                  <a:pt x="63775" y="57078"/>
                </a:moveTo>
                <a:lnTo>
                  <a:pt x="63594" y="57138"/>
                </a:lnTo>
                <a:lnTo>
                  <a:pt x="63353" y="57259"/>
                </a:lnTo>
                <a:lnTo>
                  <a:pt x="63172" y="57379"/>
                </a:lnTo>
                <a:lnTo>
                  <a:pt x="63051" y="57560"/>
                </a:lnTo>
                <a:lnTo>
                  <a:pt x="62931" y="57802"/>
                </a:lnTo>
                <a:lnTo>
                  <a:pt x="62870" y="57983"/>
                </a:lnTo>
                <a:lnTo>
                  <a:pt x="62870" y="58224"/>
                </a:lnTo>
                <a:lnTo>
                  <a:pt x="62870" y="58466"/>
                </a:lnTo>
                <a:lnTo>
                  <a:pt x="62931" y="58647"/>
                </a:lnTo>
                <a:lnTo>
                  <a:pt x="63051" y="58888"/>
                </a:lnTo>
                <a:lnTo>
                  <a:pt x="63172" y="59069"/>
                </a:lnTo>
                <a:lnTo>
                  <a:pt x="63353" y="59190"/>
                </a:lnTo>
                <a:lnTo>
                  <a:pt x="63594" y="59310"/>
                </a:lnTo>
                <a:lnTo>
                  <a:pt x="63775" y="59371"/>
                </a:lnTo>
                <a:lnTo>
                  <a:pt x="64258" y="59371"/>
                </a:lnTo>
                <a:lnTo>
                  <a:pt x="64439" y="59310"/>
                </a:lnTo>
                <a:lnTo>
                  <a:pt x="64680" y="59190"/>
                </a:lnTo>
                <a:lnTo>
                  <a:pt x="64861" y="59069"/>
                </a:lnTo>
                <a:lnTo>
                  <a:pt x="64982" y="58888"/>
                </a:lnTo>
                <a:lnTo>
                  <a:pt x="65103" y="58647"/>
                </a:lnTo>
                <a:lnTo>
                  <a:pt x="65163" y="58466"/>
                </a:lnTo>
                <a:lnTo>
                  <a:pt x="65163" y="58224"/>
                </a:lnTo>
                <a:lnTo>
                  <a:pt x="65163" y="57983"/>
                </a:lnTo>
                <a:lnTo>
                  <a:pt x="65103" y="57802"/>
                </a:lnTo>
                <a:lnTo>
                  <a:pt x="64982" y="57560"/>
                </a:lnTo>
                <a:lnTo>
                  <a:pt x="64861" y="57379"/>
                </a:lnTo>
                <a:lnTo>
                  <a:pt x="64680" y="57259"/>
                </a:lnTo>
                <a:lnTo>
                  <a:pt x="64439" y="57138"/>
                </a:lnTo>
                <a:lnTo>
                  <a:pt x="64258" y="57078"/>
                </a:lnTo>
                <a:close/>
                <a:moveTo>
                  <a:pt x="8689" y="59974"/>
                </a:moveTo>
                <a:lnTo>
                  <a:pt x="8447" y="60095"/>
                </a:lnTo>
                <a:lnTo>
                  <a:pt x="8206" y="60276"/>
                </a:lnTo>
                <a:lnTo>
                  <a:pt x="8025" y="60457"/>
                </a:lnTo>
                <a:lnTo>
                  <a:pt x="7904" y="60758"/>
                </a:lnTo>
                <a:lnTo>
                  <a:pt x="7844" y="61120"/>
                </a:lnTo>
                <a:lnTo>
                  <a:pt x="8689" y="62267"/>
                </a:lnTo>
                <a:lnTo>
                  <a:pt x="9232" y="62267"/>
                </a:lnTo>
                <a:lnTo>
                  <a:pt x="9413" y="62206"/>
                </a:lnTo>
                <a:lnTo>
                  <a:pt x="9654" y="62086"/>
                </a:lnTo>
                <a:lnTo>
                  <a:pt x="9835" y="61965"/>
                </a:lnTo>
                <a:lnTo>
                  <a:pt x="9956" y="61784"/>
                </a:lnTo>
                <a:lnTo>
                  <a:pt x="10076" y="61543"/>
                </a:lnTo>
                <a:lnTo>
                  <a:pt x="10137" y="61362"/>
                </a:lnTo>
                <a:lnTo>
                  <a:pt x="10137" y="61120"/>
                </a:lnTo>
                <a:lnTo>
                  <a:pt x="10076" y="60758"/>
                </a:lnTo>
                <a:lnTo>
                  <a:pt x="9956" y="60457"/>
                </a:lnTo>
                <a:lnTo>
                  <a:pt x="9775" y="60276"/>
                </a:lnTo>
                <a:lnTo>
                  <a:pt x="9533" y="60095"/>
                </a:lnTo>
                <a:lnTo>
                  <a:pt x="9292" y="59974"/>
                </a:lnTo>
                <a:close/>
                <a:moveTo>
                  <a:pt x="14481" y="59974"/>
                </a:moveTo>
                <a:lnTo>
                  <a:pt x="14240" y="60095"/>
                </a:lnTo>
                <a:lnTo>
                  <a:pt x="13998" y="60276"/>
                </a:lnTo>
                <a:lnTo>
                  <a:pt x="13817" y="60457"/>
                </a:lnTo>
                <a:lnTo>
                  <a:pt x="13697" y="60758"/>
                </a:lnTo>
                <a:lnTo>
                  <a:pt x="13636" y="61120"/>
                </a:lnTo>
                <a:lnTo>
                  <a:pt x="13636" y="61362"/>
                </a:lnTo>
                <a:lnTo>
                  <a:pt x="13697" y="61543"/>
                </a:lnTo>
                <a:lnTo>
                  <a:pt x="13817" y="61784"/>
                </a:lnTo>
                <a:lnTo>
                  <a:pt x="13938" y="61965"/>
                </a:lnTo>
                <a:lnTo>
                  <a:pt x="14119" y="62086"/>
                </a:lnTo>
                <a:lnTo>
                  <a:pt x="14360" y="62206"/>
                </a:lnTo>
                <a:lnTo>
                  <a:pt x="14541" y="62267"/>
                </a:lnTo>
                <a:lnTo>
                  <a:pt x="15024" y="62267"/>
                </a:lnTo>
                <a:lnTo>
                  <a:pt x="15205" y="62206"/>
                </a:lnTo>
                <a:lnTo>
                  <a:pt x="15446" y="62086"/>
                </a:lnTo>
                <a:lnTo>
                  <a:pt x="15627" y="61965"/>
                </a:lnTo>
                <a:lnTo>
                  <a:pt x="15748" y="61784"/>
                </a:lnTo>
                <a:lnTo>
                  <a:pt x="15869" y="61543"/>
                </a:lnTo>
                <a:lnTo>
                  <a:pt x="15929" y="61362"/>
                </a:lnTo>
                <a:lnTo>
                  <a:pt x="15929" y="61120"/>
                </a:lnTo>
                <a:lnTo>
                  <a:pt x="15869" y="60758"/>
                </a:lnTo>
                <a:lnTo>
                  <a:pt x="15748" y="60457"/>
                </a:lnTo>
                <a:lnTo>
                  <a:pt x="15567" y="60276"/>
                </a:lnTo>
                <a:lnTo>
                  <a:pt x="15326" y="60095"/>
                </a:lnTo>
                <a:lnTo>
                  <a:pt x="15084" y="59974"/>
                </a:lnTo>
                <a:close/>
                <a:moveTo>
                  <a:pt x="20273" y="59974"/>
                </a:moveTo>
                <a:lnTo>
                  <a:pt x="20032" y="60095"/>
                </a:lnTo>
                <a:lnTo>
                  <a:pt x="19790" y="60276"/>
                </a:lnTo>
                <a:lnTo>
                  <a:pt x="19609" y="60457"/>
                </a:lnTo>
                <a:lnTo>
                  <a:pt x="19489" y="60758"/>
                </a:lnTo>
                <a:lnTo>
                  <a:pt x="19428" y="61120"/>
                </a:lnTo>
                <a:lnTo>
                  <a:pt x="19428" y="61362"/>
                </a:lnTo>
                <a:lnTo>
                  <a:pt x="19489" y="61543"/>
                </a:lnTo>
                <a:lnTo>
                  <a:pt x="19609" y="61784"/>
                </a:lnTo>
                <a:lnTo>
                  <a:pt x="19730" y="61965"/>
                </a:lnTo>
                <a:lnTo>
                  <a:pt x="19911" y="62086"/>
                </a:lnTo>
                <a:lnTo>
                  <a:pt x="20152" y="62206"/>
                </a:lnTo>
                <a:lnTo>
                  <a:pt x="20333" y="62267"/>
                </a:lnTo>
                <a:lnTo>
                  <a:pt x="20816" y="62267"/>
                </a:lnTo>
                <a:lnTo>
                  <a:pt x="20997" y="62206"/>
                </a:lnTo>
                <a:lnTo>
                  <a:pt x="21239" y="62086"/>
                </a:lnTo>
                <a:lnTo>
                  <a:pt x="21420" y="61965"/>
                </a:lnTo>
                <a:lnTo>
                  <a:pt x="21540" y="61784"/>
                </a:lnTo>
                <a:lnTo>
                  <a:pt x="21661" y="61543"/>
                </a:lnTo>
                <a:lnTo>
                  <a:pt x="21721" y="61362"/>
                </a:lnTo>
                <a:lnTo>
                  <a:pt x="21721" y="61120"/>
                </a:lnTo>
                <a:lnTo>
                  <a:pt x="21661" y="60758"/>
                </a:lnTo>
                <a:lnTo>
                  <a:pt x="21540" y="60457"/>
                </a:lnTo>
                <a:lnTo>
                  <a:pt x="21359" y="60276"/>
                </a:lnTo>
                <a:lnTo>
                  <a:pt x="21118" y="60095"/>
                </a:lnTo>
                <a:lnTo>
                  <a:pt x="20876" y="59974"/>
                </a:lnTo>
                <a:close/>
                <a:moveTo>
                  <a:pt x="26065" y="59974"/>
                </a:moveTo>
                <a:lnTo>
                  <a:pt x="25824" y="60095"/>
                </a:lnTo>
                <a:lnTo>
                  <a:pt x="25583" y="60276"/>
                </a:lnTo>
                <a:lnTo>
                  <a:pt x="25402" y="60457"/>
                </a:lnTo>
                <a:lnTo>
                  <a:pt x="25281" y="60758"/>
                </a:lnTo>
                <a:lnTo>
                  <a:pt x="25221" y="61120"/>
                </a:lnTo>
                <a:lnTo>
                  <a:pt x="25221" y="61362"/>
                </a:lnTo>
                <a:lnTo>
                  <a:pt x="25281" y="61543"/>
                </a:lnTo>
                <a:lnTo>
                  <a:pt x="25402" y="61784"/>
                </a:lnTo>
                <a:lnTo>
                  <a:pt x="25522" y="61965"/>
                </a:lnTo>
                <a:lnTo>
                  <a:pt x="25703" y="62086"/>
                </a:lnTo>
                <a:lnTo>
                  <a:pt x="25945" y="62206"/>
                </a:lnTo>
                <a:lnTo>
                  <a:pt x="26126" y="62267"/>
                </a:lnTo>
                <a:lnTo>
                  <a:pt x="26608" y="62267"/>
                </a:lnTo>
                <a:lnTo>
                  <a:pt x="26789" y="62206"/>
                </a:lnTo>
                <a:lnTo>
                  <a:pt x="27031" y="62086"/>
                </a:lnTo>
                <a:lnTo>
                  <a:pt x="27212" y="61965"/>
                </a:lnTo>
                <a:lnTo>
                  <a:pt x="27332" y="61784"/>
                </a:lnTo>
                <a:lnTo>
                  <a:pt x="27453" y="61543"/>
                </a:lnTo>
                <a:lnTo>
                  <a:pt x="27513" y="61362"/>
                </a:lnTo>
                <a:lnTo>
                  <a:pt x="27513" y="61120"/>
                </a:lnTo>
                <a:lnTo>
                  <a:pt x="27453" y="60758"/>
                </a:lnTo>
                <a:lnTo>
                  <a:pt x="27332" y="60457"/>
                </a:lnTo>
                <a:lnTo>
                  <a:pt x="27151" y="60276"/>
                </a:lnTo>
                <a:lnTo>
                  <a:pt x="26910" y="60095"/>
                </a:lnTo>
                <a:lnTo>
                  <a:pt x="26669" y="59974"/>
                </a:lnTo>
                <a:close/>
                <a:moveTo>
                  <a:pt x="31858" y="59974"/>
                </a:moveTo>
                <a:lnTo>
                  <a:pt x="31616" y="60095"/>
                </a:lnTo>
                <a:lnTo>
                  <a:pt x="31375" y="60276"/>
                </a:lnTo>
                <a:lnTo>
                  <a:pt x="31194" y="60457"/>
                </a:lnTo>
                <a:lnTo>
                  <a:pt x="31073" y="60758"/>
                </a:lnTo>
                <a:lnTo>
                  <a:pt x="31013" y="61120"/>
                </a:lnTo>
                <a:lnTo>
                  <a:pt x="31013" y="61362"/>
                </a:lnTo>
                <a:lnTo>
                  <a:pt x="31073" y="61543"/>
                </a:lnTo>
                <a:lnTo>
                  <a:pt x="31194" y="61784"/>
                </a:lnTo>
                <a:lnTo>
                  <a:pt x="31315" y="61965"/>
                </a:lnTo>
                <a:lnTo>
                  <a:pt x="31496" y="62086"/>
                </a:lnTo>
                <a:lnTo>
                  <a:pt x="31737" y="62206"/>
                </a:lnTo>
                <a:lnTo>
                  <a:pt x="31918" y="62267"/>
                </a:lnTo>
                <a:lnTo>
                  <a:pt x="32401" y="62267"/>
                </a:lnTo>
                <a:lnTo>
                  <a:pt x="32582" y="62206"/>
                </a:lnTo>
                <a:lnTo>
                  <a:pt x="32823" y="62086"/>
                </a:lnTo>
                <a:lnTo>
                  <a:pt x="33004" y="61965"/>
                </a:lnTo>
                <a:lnTo>
                  <a:pt x="33125" y="61784"/>
                </a:lnTo>
                <a:lnTo>
                  <a:pt x="33245" y="61543"/>
                </a:lnTo>
                <a:lnTo>
                  <a:pt x="33306" y="61362"/>
                </a:lnTo>
                <a:lnTo>
                  <a:pt x="33306" y="61120"/>
                </a:lnTo>
                <a:lnTo>
                  <a:pt x="33245" y="60758"/>
                </a:lnTo>
                <a:lnTo>
                  <a:pt x="33125" y="60457"/>
                </a:lnTo>
                <a:lnTo>
                  <a:pt x="32944" y="60276"/>
                </a:lnTo>
                <a:lnTo>
                  <a:pt x="32702" y="60095"/>
                </a:lnTo>
                <a:lnTo>
                  <a:pt x="32461" y="59974"/>
                </a:lnTo>
                <a:close/>
                <a:moveTo>
                  <a:pt x="37650" y="59974"/>
                </a:moveTo>
                <a:lnTo>
                  <a:pt x="37408" y="60095"/>
                </a:lnTo>
                <a:lnTo>
                  <a:pt x="37167" y="60276"/>
                </a:lnTo>
                <a:lnTo>
                  <a:pt x="36986" y="60457"/>
                </a:lnTo>
                <a:lnTo>
                  <a:pt x="36865" y="60758"/>
                </a:lnTo>
                <a:lnTo>
                  <a:pt x="36805" y="61120"/>
                </a:lnTo>
                <a:lnTo>
                  <a:pt x="36805" y="61362"/>
                </a:lnTo>
                <a:lnTo>
                  <a:pt x="36865" y="61543"/>
                </a:lnTo>
                <a:lnTo>
                  <a:pt x="36986" y="61784"/>
                </a:lnTo>
                <a:lnTo>
                  <a:pt x="37107" y="61965"/>
                </a:lnTo>
                <a:lnTo>
                  <a:pt x="37288" y="62086"/>
                </a:lnTo>
                <a:lnTo>
                  <a:pt x="37529" y="62206"/>
                </a:lnTo>
                <a:lnTo>
                  <a:pt x="37710" y="62267"/>
                </a:lnTo>
                <a:lnTo>
                  <a:pt x="38193" y="62267"/>
                </a:lnTo>
                <a:lnTo>
                  <a:pt x="38374" y="62206"/>
                </a:lnTo>
                <a:lnTo>
                  <a:pt x="38615" y="62086"/>
                </a:lnTo>
                <a:lnTo>
                  <a:pt x="38796" y="61965"/>
                </a:lnTo>
                <a:lnTo>
                  <a:pt x="38917" y="61784"/>
                </a:lnTo>
                <a:lnTo>
                  <a:pt x="39038" y="61543"/>
                </a:lnTo>
                <a:lnTo>
                  <a:pt x="39098" y="61362"/>
                </a:lnTo>
                <a:lnTo>
                  <a:pt x="39098" y="61120"/>
                </a:lnTo>
                <a:lnTo>
                  <a:pt x="39038" y="60758"/>
                </a:lnTo>
                <a:lnTo>
                  <a:pt x="38917" y="60457"/>
                </a:lnTo>
                <a:lnTo>
                  <a:pt x="38736" y="60276"/>
                </a:lnTo>
                <a:lnTo>
                  <a:pt x="38495" y="60095"/>
                </a:lnTo>
                <a:lnTo>
                  <a:pt x="38253" y="59974"/>
                </a:lnTo>
                <a:close/>
                <a:moveTo>
                  <a:pt x="43442" y="59974"/>
                </a:moveTo>
                <a:lnTo>
                  <a:pt x="43201" y="60095"/>
                </a:lnTo>
                <a:lnTo>
                  <a:pt x="42959" y="60276"/>
                </a:lnTo>
                <a:lnTo>
                  <a:pt x="42778" y="60457"/>
                </a:lnTo>
                <a:lnTo>
                  <a:pt x="42658" y="60758"/>
                </a:lnTo>
                <a:lnTo>
                  <a:pt x="42597" y="61120"/>
                </a:lnTo>
                <a:lnTo>
                  <a:pt x="42597" y="61362"/>
                </a:lnTo>
                <a:lnTo>
                  <a:pt x="42658" y="61543"/>
                </a:lnTo>
                <a:lnTo>
                  <a:pt x="42778" y="61784"/>
                </a:lnTo>
                <a:lnTo>
                  <a:pt x="42899" y="61965"/>
                </a:lnTo>
                <a:lnTo>
                  <a:pt x="43080" y="62086"/>
                </a:lnTo>
                <a:lnTo>
                  <a:pt x="43321" y="62206"/>
                </a:lnTo>
                <a:lnTo>
                  <a:pt x="43502" y="62267"/>
                </a:lnTo>
                <a:lnTo>
                  <a:pt x="43985" y="62267"/>
                </a:lnTo>
                <a:lnTo>
                  <a:pt x="44166" y="62206"/>
                </a:lnTo>
                <a:lnTo>
                  <a:pt x="44407" y="62086"/>
                </a:lnTo>
                <a:lnTo>
                  <a:pt x="44588" y="61965"/>
                </a:lnTo>
                <a:lnTo>
                  <a:pt x="44709" y="61784"/>
                </a:lnTo>
                <a:lnTo>
                  <a:pt x="44830" y="61543"/>
                </a:lnTo>
                <a:lnTo>
                  <a:pt x="44890" y="61362"/>
                </a:lnTo>
                <a:lnTo>
                  <a:pt x="44890" y="61120"/>
                </a:lnTo>
                <a:lnTo>
                  <a:pt x="44830" y="60758"/>
                </a:lnTo>
                <a:lnTo>
                  <a:pt x="44709" y="60457"/>
                </a:lnTo>
                <a:lnTo>
                  <a:pt x="44528" y="60276"/>
                </a:lnTo>
                <a:lnTo>
                  <a:pt x="44287" y="60095"/>
                </a:lnTo>
                <a:lnTo>
                  <a:pt x="44045" y="59974"/>
                </a:lnTo>
                <a:close/>
                <a:moveTo>
                  <a:pt x="49234" y="59974"/>
                </a:moveTo>
                <a:lnTo>
                  <a:pt x="48993" y="60095"/>
                </a:lnTo>
                <a:lnTo>
                  <a:pt x="48752" y="60276"/>
                </a:lnTo>
                <a:lnTo>
                  <a:pt x="48571" y="60457"/>
                </a:lnTo>
                <a:lnTo>
                  <a:pt x="48450" y="60758"/>
                </a:lnTo>
                <a:lnTo>
                  <a:pt x="48390" y="61120"/>
                </a:lnTo>
                <a:lnTo>
                  <a:pt x="48390" y="61362"/>
                </a:lnTo>
                <a:lnTo>
                  <a:pt x="48450" y="61543"/>
                </a:lnTo>
                <a:lnTo>
                  <a:pt x="48571" y="61784"/>
                </a:lnTo>
                <a:lnTo>
                  <a:pt x="48691" y="61965"/>
                </a:lnTo>
                <a:lnTo>
                  <a:pt x="48872" y="62086"/>
                </a:lnTo>
                <a:lnTo>
                  <a:pt x="49114" y="62206"/>
                </a:lnTo>
                <a:lnTo>
                  <a:pt x="49295" y="62267"/>
                </a:lnTo>
                <a:lnTo>
                  <a:pt x="49777" y="62267"/>
                </a:lnTo>
                <a:lnTo>
                  <a:pt x="49958" y="62206"/>
                </a:lnTo>
                <a:lnTo>
                  <a:pt x="50200" y="62086"/>
                </a:lnTo>
                <a:lnTo>
                  <a:pt x="50381" y="61965"/>
                </a:lnTo>
                <a:lnTo>
                  <a:pt x="50501" y="61784"/>
                </a:lnTo>
                <a:lnTo>
                  <a:pt x="50622" y="61543"/>
                </a:lnTo>
                <a:lnTo>
                  <a:pt x="50682" y="61362"/>
                </a:lnTo>
                <a:lnTo>
                  <a:pt x="50682" y="61120"/>
                </a:lnTo>
                <a:lnTo>
                  <a:pt x="50622" y="60758"/>
                </a:lnTo>
                <a:lnTo>
                  <a:pt x="50501" y="60457"/>
                </a:lnTo>
                <a:lnTo>
                  <a:pt x="50320" y="60276"/>
                </a:lnTo>
                <a:lnTo>
                  <a:pt x="50079" y="60095"/>
                </a:lnTo>
                <a:lnTo>
                  <a:pt x="49838" y="59974"/>
                </a:lnTo>
                <a:close/>
                <a:moveTo>
                  <a:pt x="55027" y="59974"/>
                </a:moveTo>
                <a:lnTo>
                  <a:pt x="54785" y="60095"/>
                </a:lnTo>
                <a:lnTo>
                  <a:pt x="54544" y="60276"/>
                </a:lnTo>
                <a:lnTo>
                  <a:pt x="54363" y="60457"/>
                </a:lnTo>
                <a:lnTo>
                  <a:pt x="54242" y="60758"/>
                </a:lnTo>
                <a:lnTo>
                  <a:pt x="54182" y="61120"/>
                </a:lnTo>
                <a:lnTo>
                  <a:pt x="54182" y="61362"/>
                </a:lnTo>
                <a:lnTo>
                  <a:pt x="54242" y="61543"/>
                </a:lnTo>
                <a:lnTo>
                  <a:pt x="54363" y="61784"/>
                </a:lnTo>
                <a:lnTo>
                  <a:pt x="54483" y="61965"/>
                </a:lnTo>
                <a:lnTo>
                  <a:pt x="54665" y="62086"/>
                </a:lnTo>
                <a:lnTo>
                  <a:pt x="54906" y="62206"/>
                </a:lnTo>
                <a:lnTo>
                  <a:pt x="55087" y="62267"/>
                </a:lnTo>
                <a:lnTo>
                  <a:pt x="55570" y="62267"/>
                </a:lnTo>
                <a:lnTo>
                  <a:pt x="55751" y="62206"/>
                </a:lnTo>
                <a:lnTo>
                  <a:pt x="55992" y="62086"/>
                </a:lnTo>
                <a:lnTo>
                  <a:pt x="56173" y="61965"/>
                </a:lnTo>
                <a:lnTo>
                  <a:pt x="56294" y="61784"/>
                </a:lnTo>
                <a:lnTo>
                  <a:pt x="56414" y="61543"/>
                </a:lnTo>
                <a:lnTo>
                  <a:pt x="56475" y="61362"/>
                </a:lnTo>
                <a:lnTo>
                  <a:pt x="56475" y="61120"/>
                </a:lnTo>
                <a:lnTo>
                  <a:pt x="56414" y="60758"/>
                </a:lnTo>
                <a:lnTo>
                  <a:pt x="56294" y="60457"/>
                </a:lnTo>
                <a:lnTo>
                  <a:pt x="56113" y="60276"/>
                </a:lnTo>
                <a:lnTo>
                  <a:pt x="55871" y="60095"/>
                </a:lnTo>
                <a:lnTo>
                  <a:pt x="55630" y="59974"/>
                </a:lnTo>
                <a:close/>
                <a:moveTo>
                  <a:pt x="60819" y="59974"/>
                </a:moveTo>
                <a:lnTo>
                  <a:pt x="60577" y="60095"/>
                </a:lnTo>
                <a:lnTo>
                  <a:pt x="60336" y="60276"/>
                </a:lnTo>
                <a:lnTo>
                  <a:pt x="60155" y="60457"/>
                </a:lnTo>
                <a:lnTo>
                  <a:pt x="60034" y="60758"/>
                </a:lnTo>
                <a:lnTo>
                  <a:pt x="59974" y="61120"/>
                </a:lnTo>
                <a:lnTo>
                  <a:pt x="59974" y="61362"/>
                </a:lnTo>
                <a:lnTo>
                  <a:pt x="60034" y="61543"/>
                </a:lnTo>
                <a:lnTo>
                  <a:pt x="60155" y="61784"/>
                </a:lnTo>
                <a:lnTo>
                  <a:pt x="60276" y="61965"/>
                </a:lnTo>
                <a:lnTo>
                  <a:pt x="60457" y="62086"/>
                </a:lnTo>
                <a:lnTo>
                  <a:pt x="60698" y="62206"/>
                </a:lnTo>
                <a:lnTo>
                  <a:pt x="60879" y="62267"/>
                </a:lnTo>
                <a:lnTo>
                  <a:pt x="61362" y="62267"/>
                </a:lnTo>
                <a:lnTo>
                  <a:pt x="61543" y="62206"/>
                </a:lnTo>
                <a:lnTo>
                  <a:pt x="61784" y="62086"/>
                </a:lnTo>
                <a:lnTo>
                  <a:pt x="61965" y="61965"/>
                </a:lnTo>
                <a:lnTo>
                  <a:pt x="62086" y="61784"/>
                </a:lnTo>
                <a:lnTo>
                  <a:pt x="62206" y="61543"/>
                </a:lnTo>
                <a:lnTo>
                  <a:pt x="62267" y="61362"/>
                </a:lnTo>
                <a:lnTo>
                  <a:pt x="62267" y="61120"/>
                </a:lnTo>
                <a:lnTo>
                  <a:pt x="62206" y="60758"/>
                </a:lnTo>
                <a:lnTo>
                  <a:pt x="62086" y="60457"/>
                </a:lnTo>
                <a:lnTo>
                  <a:pt x="61905" y="60276"/>
                </a:lnTo>
                <a:lnTo>
                  <a:pt x="61663" y="60095"/>
                </a:lnTo>
                <a:lnTo>
                  <a:pt x="61422" y="59974"/>
                </a:lnTo>
                <a:close/>
                <a:moveTo>
                  <a:pt x="66611" y="59974"/>
                </a:moveTo>
                <a:lnTo>
                  <a:pt x="66370" y="60095"/>
                </a:lnTo>
                <a:lnTo>
                  <a:pt x="66128" y="60276"/>
                </a:lnTo>
                <a:lnTo>
                  <a:pt x="65947" y="60457"/>
                </a:lnTo>
                <a:lnTo>
                  <a:pt x="65827" y="60758"/>
                </a:lnTo>
                <a:lnTo>
                  <a:pt x="65766" y="61120"/>
                </a:lnTo>
                <a:lnTo>
                  <a:pt x="65766" y="61362"/>
                </a:lnTo>
                <a:lnTo>
                  <a:pt x="65827" y="61543"/>
                </a:lnTo>
                <a:lnTo>
                  <a:pt x="65947" y="61784"/>
                </a:lnTo>
                <a:lnTo>
                  <a:pt x="66068" y="61965"/>
                </a:lnTo>
                <a:lnTo>
                  <a:pt x="66249" y="62086"/>
                </a:lnTo>
                <a:lnTo>
                  <a:pt x="66490" y="62206"/>
                </a:lnTo>
                <a:lnTo>
                  <a:pt x="66671" y="62267"/>
                </a:lnTo>
                <a:lnTo>
                  <a:pt x="67214" y="62267"/>
                </a:lnTo>
                <a:lnTo>
                  <a:pt x="68059" y="61120"/>
                </a:lnTo>
                <a:lnTo>
                  <a:pt x="67999" y="60758"/>
                </a:lnTo>
                <a:lnTo>
                  <a:pt x="67878" y="60457"/>
                </a:lnTo>
                <a:lnTo>
                  <a:pt x="67697" y="60276"/>
                </a:lnTo>
                <a:lnTo>
                  <a:pt x="67456" y="60095"/>
                </a:lnTo>
                <a:lnTo>
                  <a:pt x="67214" y="59974"/>
                </a:lnTo>
                <a:close/>
                <a:moveTo>
                  <a:pt x="11645" y="62870"/>
                </a:moveTo>
                <a:lnTo>
                  <a:pt x="11464" y="62930"/>
                </a:lnTo>
                <a:lnTo>
                  <a:pt x="11223" y="63051"/>
                </a:lnTo>
                <a:lnTo>
                  <a:pt x="11042" y="63172"/>
                </a:lnTo>
                <a:lnTo>
                  <a:pt x="10921" y="63353"/>
                </a:lnTo>
                <a:lnTo>
                  <a:pt x="10800" y="63594"/>
                </a:lnTo>
                <a:lnTo>
                  <a:pt x="10740" y="63775"/>
                </a:lnTo>
                <a:lnTo>
                  <a:pt x="10740" y="64016"/>
                </a:lnTo>
                <a:lnTo>
                  <a:pt x="10740" y="64197"/>
                </a:lnTo>
                <a:lnTo>
                  <a:pt x="10800" y="64439"/>
                </a:lnTo>
                <a:lnTo>
                  <a:pt x="10981" y="64740"/>
                </a:lnTo>
                <a:lnTo>
                  <a:pt x="11162" y="64921"/>
                </a:lnTo>
                <a:lnTo>
                  <a:pt x="11464" y="65102"/>
                </a:lnTo>
                <a:lnTo>
                  <a:pt x="11705" y="65163"/>
                </a:lnTo>
                <a:lnTo>
                  <a:pt x="12128" y="65163"/>
                </a:lnTo>
                <a:lnTo>
                  <a:pt x="12309" y="65102"/>
                </a:lnTo>
                <a:lnTo>
                  <a:pt x="12550" y="64982"/>
                </a:lnTo>
                <a:lnTo>
                  <a:pt x="12731" y="64861"/>
                </a:lnTo>
                <a:lnTo>
                  <a:pt x="12852" y="64680"/>
                </a:lnTo>
                <a:lnTo>
                  <a:pt x="12973" y="64439"/>
                </a:lnTo>
                <a:lnTo>
                  <a:pt x="13033" y="64258"/>
                </a:lnTo>
                <a:lnTo>
                  <a:pt x="13033" y="64016"/>
                </a:lnTo>
                <a:lnTo>
                  <a:pt x="13033" y="63775"/>
                </a:lnTo>
                <a:lnTo>
                  <a:pt x="12973" y="63594"/>
                </a:lnTo>
                <a:lnTo>
                  <a:pt x="12852" y="63353"/>
                </a:lnTo>
                <a:lnTo>
                  <a:pt x="12731" y="63172"/>
                </a:lnTo>
                <a:lnTo>
                  <a:pt x="12550" y="63051"/>
                </a:lnTo>
                <a:lnTo>
                  <a:pt x="12309" y="62930"/>
                </a:lnTo>
                <a:lnTo>
                  <a:pt x="12128" y="62870"/>
                </a:lnTo>
                <a:close/>
                <a:moveTo>
                  <a:pt x="17437" y="62870"/>
                </a:moveTo>
                <a:lnTo>
                  <a:pt x="17256" y="62930"/>
                </a:lnTo>
                <a:lnTo>
                  <a:pt x="17015" y="63051"/>
                </a:lnTo>
                <a:lnTo>
                  <a:pt x="16834" y="63172"/>
                </a:lnTo>
                <a:lnTo>
                  <a:pt x="16713" y="63353"/>
                </a:lnTo>
                <a:lnTo>
                  <a:pt x="16593" y="63594"/>
                </a:lnTo>
                <a:lnTo>
                  <a:pt x="16532" y="63775"/>
                </a:lnTo>
                <a:lnTo>
                  <a:pt x="16532" y="64016"/>
                </a:lnTo>
                <a:lnTo>
                  <a:pt x="16532" y="64258"/>
                </a:lnTo>
                <a:lnTo>
                  <a:pt x="16593" y="64439"/>
                </a:lnTo>
                <a:lnTo>
                  <a:pt x="16713" y="64680"/>
                </a:lnTo>
                <a:lnTo>
                  <a:pt x="16834" y="64861"/>
                </a:lnTo>
                <a:lnTo>
                  <a:pt x="17015" y="64982"/>
                </a:lnTo>
                <a:lnTo>
                  <a:pt x="17256" y="65102"/>
                </a:lnTo>
                <a:lnTo>
                  <a:pt x="17437" y="65163"/>
                </a:lnTo>
                <a:lnTo>
                  <a:pt x="17920" y="65163"/>
                </a:lnTo>
                <a:lnTo>
                  <a:pt x="18101" y="65102"/>
                </a:lnTo>
                <a:lnTo>
                  <a:pt x="18342" y="64982"/>
                </a:lnTo>
                <a:lnTo>
                  <a:pt x="18523" y="64861"/>
                </a:lnTo>
                <a:lnTo>
                  <a:pt x="18644" y="64680"/>
                </a:lnTo>
                <a:lnTo>
                  <a:pt x="18765" y="64439"/>
                </a:lnTo>
                <a:lnTo>
                  <a:pt x="18825" y="64258"/>
                </a:lnTo>
                <a:lnTo>
                  <a:pt x="18825" y="64016"/>
                </a:lnTo>
                <a:lnTo>
                  <a:pt x="18825" y="63775"/>
                </a:lnTo>
                <a:lnTo>
                  <a:pt x="18765" y="63594"/>
                </a:lnTo>
                <a:lnTo>
                  <a:pt x="18644" y="63353"/>
                </a:lnTo>
                <a:lnTo>
                  <a:pt x="18523" y="63172"/>
                </a:lnTo>
                <a:lnTo>
                  <a:pt x="18342" y="63051"/>
                </a:lnTo>
                <a:lnTo>
                  <a:pt x="18101" y="62930"/>
                </a:lnTo>
                <a:lnTo>
                  <a:pt x="17920" y="62870"/>
                </a:lnTo>
                <a:close/>
                <a:moveTo>
                  <a:pt x="23230" y="62870"/>
                </a:moveTo>
                <a:lnTo>
                  <a:pt x="23049" y="62930"/>
                </a:lnTo>
                <a:lnTo>
                  <a:pt x="22807" y="63051"/>
                </a:lnTo>
                <a:lnTo>
                  <a:pt x="22626" y="63172"/>
                </a:lnTo>
                <a:lnTo>
                  <a:pt x="22506" y="63353"/>
                </a:lnTo>
                <a:lnTo>
                  <a:pt x="22385" y="63594"/>
                </a:lnTo>
                <a:lnTo>
                  <a:pt x="22325" y="63775"/>
                </a:lnTo>
                <a:lnTo>
                  <a:pt x="22325" y="64016"/>
                </a:lnTo>
                <a:lnTo>
                  <a:pt x="22325" y="64258"/>
                </a:lnTo>
                <a:lnTo>
                  <a:pt x="22385" y="64439"/>
                </a:lnTo>
                <a:lnTo>
                  <a:pt x="22506" y="64680"/>
                </a:lnTo>
                <a:lnTo>
                  <a:pt x="22626" y="64861"/>
                </a:lnTo>
                <a:lnTo>
                  <a:pt x="22807" y="64982"/>
                </a:lnTo>
                <a:lnTo>
                  <a:pt x="23049" y="65102"/>
                </a:lnTo>
                <a:lnTo>
                  <a:pt x="23230" y="65163"/>
                </a:lnTo>
                <a:lnTo>
                  <a:pt x="23712" y="65163"/>
                </a:lnTo>
                <a:lnTo>
                  <a:pt x="23893" y="65102"/>
                </a:lnTo>
                <a:lnTo>
                  <a:pt x="24135" y="64982"/>
                </a:lnTo>
                <a:lnTo>
                  <a:pt x="24316" y="64861"/>
                </a:lnTo>
                <a:lnTo>
                  <a:pt x="24436" y="64680"/>
                </a:lnTo>
                <a:lnTo>
                  <a:pt x="24557" y="64439"/>
                </a:lnTo>
                <a:lnTo>
                  <a:pt x="24617" y="64258"/>
                </a:lnTo>
                <a:lnTo>
                  <a:pt x="24617" y="64016"/>
                </a:lnTo>
                <a:lnTo>
                  <a:pt x="24617" y="63775"/>
                </a:lnTo>
                <a:lnTo>
                  <a:pt x="24557" y="63594"/>
                </a:lnTo>
                <a:lnTo>
                  <a:pt x="24436" y="63353"/>
                </a:lnTo>
                <a:lnTo>
                  <a:pt x="24316" y="63172"/>
                </a:lnTo>
                <a:lnTo>
                  <a:pt x="24135" y="63051"/>
                </a:lnTo>
                <a:lnTo>
                  <a:pt x="23893" y="62930"/>
                </a:lnTo>
                <a:lnTo>
                  <a:pt x="23712" y="62870"/>
                </a:lnTo>
                <a:close/>
                <a:moveTo>
                  <a:pt x="29022" y="62870"/>
                </a:moveTo>
                <a:lnTo>
                  <a:pt x="28841" y="62930"/>
                </a:lnTo>
                <a:lnTo>
                  <a:pt x="28599" y="63051"/>
                </a:lnTo>
                <a:lnTo>
                  <a:pt x="28418" y="63172"/>
                </a:lnTo>
                <a:lnTo>
                  <a:pt x="28298" y="63353"/>
                </a:lnTo>
                <a:lnTo>
                  <a:pt x="28177" y="63594"/>
                </a:lnTo>
                <a:lnTo>
                  <a:pt x="28117" y="63775"/>
                </a:lnTo>
                <a:lnTo>
                  <a:pt x="28117" y="64016"/>
                </a:lnTo>
                <a:lnTo>
                  <a:pt x="28117" y="64258"/>
                </a:lnTo>
                <a:lnTo>
                  <a:pt x="28177" y="64439"/>
                </a:lnTo>
                <a:lnTo>
                  <a:pt x="28298" y="64680"/>
                </a:lnTo>
                <a:lnTo>
                  <a:pt x="28418" y="64861"/>
                </a:lnTo>
                <a:lnTo>
                  <a:pt x="28599" y="64982"/>
                </a:lnTo>
                <a:lnTo>
                  <a:pt x="28841" y="65102"/>
                </a:lnTo>
                <a:lnTo>
                  <a:pt x="29022" y="65163"/>
                </a:lnTo>
                <a:lnTo>
                  <a:pt x="29505" y="65163"/>
                </a:lnTo>
                <a:lnTo>
                  <a:pt x="29686" y="65102"/>
                </a:lnTo>
                <a:lnTo>
                  <a:pt x="29927" y="64982"/>
                </a:lnTo>
                <a:lnTo>
                  <a:pt x="30108" y="64861"/>
                </a:lnTo>
                <a:lnTo>
                  <a:pt x="30229" y="64680"/>
                </a:lnTo>
                <a:lnTo>
                  <a:pt x="30349" y="64439"/>
                </a:lnTo>
                <a:lnTo>
                  <a:pt x="30410" y="64258"/>
                </a:lnTo>
                <a:lnTo>
                  <a:pt x="30410" y="64016"/>
                </a:lnTo>
                <a:lnTo>
                  <a:pt x="30410" y="63775"/>
                </a:lnTo>
                <a:lnTo>
                  <a:pt x="30349" y="63594"/>
                </a:lnTo>
                <a:lnTo>
                  <a:pt x="30229" y="63353"/>
                </a:lnTo>
                <a:lnTo>
                  <a:pt x="30108" y="63172"/>
                </a:lnTo>
                <a:lnTo>
                  <a:pt x="29927" y="63051"/>
                </a:lnTo>
                <a:lnTo>
                  <a:pt x="29686" y="62930"/>
                </a:lnTo>
                <a:lnTo>
                  <a:pt x="29505" y="62870"/>
                </a:lnTo>
                <a:close/>
                <a:moveTo>
                  <a:pt x="34814" y="62870"/>
                </a:moveTo>
                <a:lnTo>
                  <a:pt x="34633" y="62930"/>
                </a:lnTo>
                <a:lnTo>
                  <a:pt x="34392" y="63051"/>
                </a:lnTo>
                <a:lnTo>
                  <a:pt x="34211" y="63172"/>
                </a:lnTo>
                <a:lnTo>
                  <a:pt x="34090" y="63353"/>
                </a:lnTo>
                <a:lnTo>
                  <a:pt x="33969" y="63594"/>
                </a:lnTo>
                <a:lnTo>
                  <a:pt x="33909" y="63775"/>
                </a:lnTo>
                <a:lnTo>
                  <a:pt x="33909" y="64016"/>
                </a:lnTo>
                <a:lnTo>
                  <a:pt x="33909" y="64258"/>
                </a:lnTo>
                <a:lnTo>
                  <a:pt x="33969" y="64439"/>
                </a:lnTo>
                <a:lnTo>
                  <a:pt x="34090" y="64680"/>
                </a:lnTo>
                <a:lnTo>
                  <a:pt x="34211" y="64861"/>
                </a:lnTo>
                <a:lnTo>
                  <a:pt x="34392" y="64982"/>
                </a:lnTo>
                <a:lnTo>
                  <a:pt x="34633" y="65102"/>
                </a:lnTo>
                <a:lnTo>
                  <a:pt x="34814" y="65163"/>
                </a:lnTo>
                <a:lnTo>
                  <a:pt x="35297" y="65163"/>
                </a:lnTo>
                <a:lnTo>
                  <a:pt x="35478" y="65102"/>
                </a:lnTo>
                <a:lnTo>
                  <a:pt x="35719" y="64982"/>
                </a:lnTo>
                <a:lnTo>
                  <a:pt x="35900" y="64861"/>
                </a:lnTo>
                <a:lnTo>
                  <a:pt x="36021" y="64680"/>
                </a:lnTo>
                <a:lnTo>
                  <a:pt x="36141" y="64439"/>
                </a:lnTo>
                <a:lnTo>
                  <a:pt x="36202" y="64258"/>
                </a:lnTo>
                <a:lnTo>
                  <a:pt x="36202" y="64016"/>
                </a:lnTo>
                <a:lnTo>
                  <a:pt x="36202" y="63775"/>
                </a:lnTo>
                <a:lnTo>
                  <a:pt x="36141" y="63594"/>
                </a:lnTo>
                <a:lnTo>
                  <a:pt x="36021" y="63353"/>
                </a:lnTo>
                <a:lnTo>
                  <a:pt x="35900" y="63172"/>
                </a:lnTo>
                <a:lnTo>
                  <a:pt x="35719" y="63051"/>
                </a:lnTo>
                <a:lnTo>
                  <a:pt x="35478" y="62930"/>
                </a:lnTo>
                <a:lnTo>
                  <a:pt x="35297" y="62870"/>
                </a:lnTo>
                <a:close/>
                <a:moveTo>
                  <a:pt x="40606" y="62870"/>
                </a:moveTo>
                <a:lnTo>
                  <a:pt x="40425" y="62930"/>
                </a:lnTo>
                <a:lnTo>
                  <a:pt x="40184" y="63051"/>
                </a:lnTo>
                <a:lnTo>
                  <a:pt x="40003" y="63172"/>
                </a:lnTo>
                <a:lnTo>
                  <a:pt x="39882" y="63353"/>
                </a:lnTo>
                <a:lnTo>
                  <a:pt x="39762" y="63594"/>
                </a:lnTo>
                <a:lnTo>
                  <a:pt x="39701" y="63775"/>
                </a:lnTo>
                <a:lnTo>
                  <a:pt x="39701" y="64016"/>
                </a:lnTo>
                <a:lnTo>
                  <a:pt x="39701" y="64258"/>
                </a:lnTo>
                <a:lnTo>
                  <a:pt x="39762" y="64439"/>
                </a:lnTo>
                <a:lnTo>
                  <a:pt x="39882" y="64680"/>
                </a:lnTo>
                <a:lnTo>
                  <a:pt x="40003" y="64861"/>
                </a:lnTo>
                <a:lnTo>
                  <a:pt x="40184" y="64982"/>
                </a:lnTo>
                <a:lnTo>
                  <a:pt x="40425" y="65102"/>
                </a:lnTo>
                <a:lnTo>
                  <a:pt x="40606" y="65163"/>
                </a:lnTo>
                <a:lnTo>
                  <a:pt x="41089" y="65163"/>
                </a:lnTo>
                <a:lnTo>
                  <a:pt x="41270" y="65102"/>
                </a:lnTo>
                <a:lnTo>
                  <a:pt x="41511" y="64982"/>
                </a:lnTo>
                <a:lnTo>
                  <a:pt x="41692" y="64861"/>
                </a:lnTo>
                <a:lnTo>
                  <a:pt x="41813" y="64680"/>
                </a:lnTo>
                <a:lnTo>
                  <a:pt x="41934" y="64439"/>
                </a:lnTo>
                <a:lnTo>
                  <a:pt x="41994" y="64258"/>
                </a:lnTo>
                <a:lnTo>
                  <a:pt x="41994" y="64016"/>
                </a:lnTo>
                <a:lnTo>
                  <a:pt x="41994" y="63775"/>
                </a:lnTo>
                <a:lnTo>
                  <a:pt x="41934" y="63594"/>
                </a:lnTo>
                <a:lnTo>
                  <a:pt x="41813" y="63353"/>
                </a:lnTo>
                <a:lnTo>
                  <a:pt x="41692" y="63172"/>
                </a:lnTo>
                <a:lnTo>
                  <a:pt x="41511" y="63051"/>
                </a:lnTo>
                <a:lnTo>
                  <a:pt x="41270" y="62930"/>
                </a:lnTo>
                <a:lnTo>
                  <a:pt x="41089" y="62870"/>
                </a:lnTo>
                <a:close/>
                <a:moveTo>
                  <a:pt x="46399" y="62870"/>
                </a:moveTo>
                <a:lnTo>
                  <a:pt x="46218" y="62930"/>
                </a:lnTo>
                <a:lnTo>
                  <a:pt x="45976" y="63051"/>
                </a:lnTo>
                <a:lnTo>
                  <a:pt x="45795" y="63172"/>
                </a:lnTo>
                <a:lnTo>
                  <a:pt x="45674" y="63353"/>
                </a:lnTo>
                <a:lnTo>
                  <a:pt x="45554" y="63594"/>
                </a:lnTo>
                <a:lnTo>
                  <a:pt x="45493" y="63775"/>
                </a:lnTo>
                <a:lnTo>
                  <a:pt x="45493" y="64016"/>
                </a:lnTo>
                <a:lnTo>
                  <a:pt x="45493" y="64258"/>
                </a:lnTo>
                <a:lnTo>
                  <a:pt x="45554" y="64439"/>
                </a:lnTo>
                <a:lnTo>
                  <a:pt x="45674" y="64680"/>
                </a:lnTo>
                <a:lnTo>
                  <a:pt x="45795" y="64861"/>
                </a:lnTo>
                <a:lnTo>
                  <a:pt x="45976" y="64982"/>
                </a:lnTo>
                <a:lnTo>
                  <a:pt x="46218" y="65102"/>
                </a:lnTo>
                <a:lnTo>
                  <a:pt x="46399" y="65163"/>
                </a:lnTo>
                <a:lnTo>
                  <a:pt x="46881" y="65163"/>
                </a:lnTo>
                <a:lnTo>
                  <a:pt x="47062" y="65102"/>
                </a:lnTo>
                <a:lnTo>
                  <a:pt x="47304" y="64982"/>
                </a:lnTo>
                <a:lnTo>
                  <a:pt x="47485" y="64861"/>
                </a:lnTo>
                <a:lnTo>
                  <a:pt x="47605" y="64680"/>
                </a:lnTo>
                <a:lnTo>
                  <a:pt x="47726" y="64439"/>
                </a:lnTo>
                <a:lnTo>
                  <a:pt x="47786" y="64258"/>
                </a:lnTo>
                <a:lnTo>
                  <a:pt x="47786" y="64016"/>
                </a:lnTo>
                <a:lnTo>
                  <a:pt x="47786" y="63775"/>
                </a:lnTo>
                <a:lnTo>
                  <a:pt x="47726" y="63594"/>
                </a:lnTo>
                <a:lnTo>
                  <a:pt x="47605" y="63353"/>
                </a:lnTo>
                <a:lnTo>
                  <a:pt x="47485" y="63172"/>
                </a:lnTo>
                <a:lnTo>
                  <a:pt x="47304" y="63051"/>
                </a:lnTo>
                <a:lnTo>
                  <a:pt x="47062" y="62930"/>
                </a:lnTo>
                <a:lnTo>
                  <a:pt x="46881" y="62870"/>
                </a:lnTo>
                <a:close/>
                <a:moveTo>
                  <a:pt x="52191" y="62870"/>
                </a:moveTo>
                <a:lnTo>
                  <a:pt x="52010" y="62930"/>
                </a:lnTo>
                <a:lnTo>
                  <a:pt x="51768" y="63051"/>
                </a:lnTo>
                <a:lnTo>
                  <a:pt x="51587" y="63172"/>
                </a:lnTo>
                <a:lnTo>
                  <a:pt x="51467" y="63353"/>
                </a:lnTo>
                <a:lnTo>
                  <a:pt x="51346" y="63594"/>
                </a:lnTo>
                <a:lnTo>
                  <a:pt x="51286" y="63775"/>
                </a:lnTo>
                <a:lnTo>
                  <a:pt x="51286" y="64016"/>
                </a:lnTo>
                <a:lnTo>
                  <a:pt x="51286" y="64258"/>
                </a:lnTo>
                <a:lnTo>
                  <a:pt x="51346" y="64439"/>
                </a:lnTo>
                <a:lnTo>
                  <a:pt x="51467" y="64680"/>
                </a:lnTo>
                <a:lnTo>
                  <a:pt x="51587" y="64861"/>
                </a:lnTo>
                <a:lnTo>
                  <a:pt x="51768" y="64982"/>
                </a:lnTo>
                <a:lnTo>
                  <a:pt x="52010" y="65102"/>
                </a:lnTo>
                <a:lnTo>
                  <a:pt x="52191" y="65163"/>
                </a:lnTo>
                <a:lnTo>
                  <a:pt x="52673" y="65163"/>
                </a:lnTo>
                <a:lnTo>
                  <a:pt x="52854" y="65102"/>
                </a:lnTo>
                <a:lnTo>
                  <a:pt x="53096" y="64982"/>
                </a:lnTo>
                <a:lnTo>
                  <a:pt x="53277" y="64861"/>
                </a:lnTo>
                <a:lnTo>
                  <a:pt x="53397" y="64680"/>
                </a:lnTo>
                <a:lnTo>
                  <a:pt x="53518" y="64439"/>
                </a:lnTo>
                <a:lnTo>
                  <a:pt x="53578" y="64258"/>
                </a:lnTo>
                <a:lnTo>
                  <a:pt x="53578" y="64016"/>
                </a:lnTo>
                <a:lnTo>
                  <a:pt x="53578" y="63775"/>
                </a:lnTo>
                <a:lnTo>
                  <a:pt x="53518" y="63594"/>
                </a:lnTo>
                <a:lnTo>
                  <a:pt x="53397" y="63353"/>
                </a:lnTo>
                <a:lnTo>
                  <a:pt x="53277" y="63172"/>
                </a:lnTo>
                <a:lnTo>
                  <a:pt x="53096" y="63051"/>
                </a:lnTo>
                <a:lnTo>
                  <a:pt x="52854" y="62930"/>
                </a:lnTo>
                <a:lnTo>
                  <a:pt x="52673" y="62870"/>
                </a:lnTo>
                <a:close/>
                <a:moveTo>
                  <a:pt x="57983" y="62870"/>
                </a:moveTo>
                <a:lnTo>
                  <a:pt x="57802" y="62930"/>
                </a:lnTo>
                <a:lnTo>
                  <a:pt x="57561" y="63051"/>
                </a:lnTo>
                <a:lnTo>
                  <a:pt x="57380" y="63172"/>
                </a:lnTo>
                <a:lnTo>
                  <a:pt x="57259" y="63353"/>
                </a:lnTo>
                <a:lnTo>
                  <a:pt x="57138" y="63594"/>
                </a:lnTo>
                <a:lnTo>
                  <a:pt x="57078" y="63775"/>
                </a:lnTo>
                <a:lnTo>
                  <a:pt x="57078" y="64016"/>
                </a:lnTo>
                <a:lnTo>
                  <a:pt x="57078" y="64258"/>
                </a:lnTo>
                <a:lnTo>
                  <a:pt x="57138" y="64439"/>
                </a:lnTo>
                <a:lnTo>
                  <a:pt x="57259" y="64680"/>
                </a:lnTo>
                <a:lnTo>
                  <a:pt x="57380" y="64861"/>
                </a:lnTo>
                <a:lnTo>
                  <a:pt x="57561" y="64982"/>
                </a:lnTo>
                <a:lnTo>
                  <a:pt x="57802" y="65102"/>
                </a:lnTo>
                <a:lnTo>
                  <a:pt x="57983" y="65163"/>
                </a:lnTo>
                <a:lnTo>
                  <a:pt x="58466" y="65163"/>
                </a:lnTo>
                <a:lnTo>
                  <a:pt x="58647" y="65102"/>
                </a:lnTo>
                <a:lnTo>
                  <a:pt x="58888" y="64982"/>
                </a:lnTo>
                <a:lnTo>
                  <a:pt x="59069" y="64861"/>
                </a:lnTo>
                <a:lnTo>
                  <a:pt x="59190" y="64680"/>
                </a:lnTo>
                <a:lnTo>
                  <a:pt x="59310" y="64439"/>
                </a:lnTo>
                <a:lnTo>
                  <a:pt x="59371" y="64258"/>
                </a:lnTo>
                <a:lnTo>
                  <a:pt x="59371" y="64016"/>
                </a:lnTo>
                <a:lnTo>
                  <a:pt x="59371" y="63775"/>
                </a:lnTo>
                <a:lnTo>
                  <a:pt x="59310" y="63594"/>
                </a:lnTo>
                <a:lnTo>
                  <a:pt x="59190" y="63353"/>
                </a:lnTo>
                <a:lnTo>
                  <a:pt x="59069" y="63172"/>
                </a:lnTo>
                <a:lnTo>
                  <a:pt x="58888" y="63051"/>
                </a:lnTo>
                <a:lnTo>
                  <a:pt x="58647" y="62930"/>
                </a:lnTo>
                <a:lnTo>
                  <a:pt x="58466" y="62870"/>
                </a:lnTo>
                <a:close/>
                <a:moveTo>
                  <a:pt x="63775" y="62870"/>
                </a:moveTo>
                <a:lnTo>
                  <a:pt x="63594" y="62930"/>
                </a:lnTo>
                <a:lnTo>
                  <a:pt x="63353" y="63051"/>
                </a:lnTo>
                <a:lnTo>
                  <a:pt x="63172" y="63172"/>
                </a:lnTo>
                <a:lnTo>
                  <a:pt x="63051" y="63353"/>
                </a:lnTo>
                <a:lnTo>
                  <a:pt x="62931" y="63594"/>
                </a:lnTo>
                <a:lnTo>
                  <a:pt x="62870" y="63775"/>
                </a:lnTo>
                <a:lnTo>
                  <a:pt x="62870" y="64016"/>
                </a:lnTo>
                <a:lnTo>
                  <a:pt x="62870" y="64258"/>
                </a:lnTo>
                <a:lnTo>
                  <a:pt x="62931" y="64439"/>
                </a:lnTo>
                <a:lnTo>
                  <a:pt x="63051" y="64680"/>
                </a:lnTo>
                <a:lnTo>
                  <a:pt x="63172" y="64861"/>
                </a:lnTo>
                <a:lnTo>
                  <a:pt x="63353" y="64982"/>
                </a:lnTo>
                <a:lnTo>
                  <a:pt x="63594" y="65102"/>
                </a:lnTo>
                <a:lnTo>
                  <a:pt x="63775" y="65163"/>
                </a:lnTo>
                <a:lnTo>
                  <a:pt x="64198" y="65163"/>
                </a:lnTo>
                <a:lnTo>
                  <a:pt x="64439" y="65102"/>
                </a:lnTo>
                <a:lnTo>
                  <a:pt x="64741" y="64921"/>
                </a:lnTo>
                <a:lnTo>
                  <a:pt x="64922" y="64740"/>
                </a:lnTo>
                <a:lnTo>
                  <a:pt x="65103" y="64439"/>
                </a:lnTo>
                <a:lnTo>
                  <a:pt x="65163" y="64197"/>
                </a:lnTo>
                <a:lnTo>
                  <a:pt x="65163" y="64016"/>
                </a:lnTo>
                <a:lnTo>
                  <a:pt x="65163" y="63775"/>
                </a:lnTo>
                <a:lnTo>
                  <a:pt x="65103" y="63594"/>
                </a:lnTo>
                <a:lnTo>
                  <a:pt x="64982" y="63353"/>
                </a:lnTo>
                <a:lnTo>
                  <a:pt x="64861" y="63172"/>
                </a:lnTo>
                <a:lnTo>
                  <a:pt x="64680" y="63051"/>
                </a:lnTo>
                <a:lnTo>
                  <a:pt x="64439" y="62930"/>
                </a:lnTo>
                <a:lnTo>
                  <a:pt x="64258" y="62870"/>
                </a:lnTo>
                <a:close/>
                <a:moveTo>
                  <a:pt x="14541" y="65766"/>
                </a:moveTo>
                <a:lnTo>
                  <a:pt x="14360" y="65826"/>
                </a:lnTo>
                <a:lnTo>
                  <a:pt x="14119" y="65947"/>
                </a:lnTo>
                <a:lnTo>
                  <a:pt x="13938" y="66068"/>
                </a:lnTo>
                <a:lnTo>
                  <a:pt x="13817" y="66249"/>
                </a:lnTo>
                <a:lnTo>
                  <a:pt x="13697" y="66490"/>
                </a:lnTo>
                <a:lnTo>
                  <a:pt x="13636" y="66671"/>
                </a:lnTo>
                <a:lnTo>
                  <a:pt x="13636" y="66912"/>
                </a:lnTo>
                <a:lnTo>
                  <a:pt x="13636" y="67214"/>
                </a:lnTo>
                <a:lnTo>
                  <a:pt x="14783" y="68059"/>
                </a:lnTo>
                <a:lnTo>
                  <a:pt x="15024" y="68059"/>
                </a:lnTo>
                <a:lnTo>
                  <a:pt x="15205" y="67999"/>
                </a:lnTo>
                <a:lnTo>
                  <a:pt x="15446" y="67878"/>
                </a:lnTo>
                <a:lnTo>
                  <a:pt x="15627" y="67757"/>
                </a:lnTo>
                <a:lnTo>
                  <a:pt x="15748" y="67576"/>
                </a:lnTo>
                <a:lnTo>
                  <a:pt x="15869" y="67335"/>
                </a:lnTo>
                <a:lnTo>
                  <a:pt x="15929" y="67154"/>
                </a:lnTo>
                <a:lnTo>
                  <a:pt x="15929" y="66912"/>
                </a:lnTo>
                <a:lnTo>
                  <a:pt x="15929" y="66671"/>
                </a:lnTo>
                <a:lnTo>
                  <a:pt x="15869" y="66490"/>
                </a:lnTo>
                <a:lnTo>
                  <a:pt x="15748" y="66249"/>
                </a:lnTo>
                <a:lnTo>
                  <a:pt x="15627" y="66068"/>
                </a:lnTo>
                <a:lnTo>
                  <a:pt x="15446" y="65947"/>
                </a:lnTo>
                <a:lnTo>
                  <a:pt x="15205" y="65826"/>
                </a:lnTo>
                <a:lnTo>
                  <a:pt x="15024" y="65766"/>
                </a:lnTo>
                <a:close/>
                <a:moveTo>
                  <a:pt x="20333" y="65766"/>
                </a:moveTo>
                <a:lnTo>
                  <a:pt x="20152" y="65826"/>
                </a:lnTo>
                <a:lnTo>
                  <a:pt x="19911" y="65947"/>
                </a:lnTo>
                <a:lnTo>
                  <a:pt x="19730" y="66068"/>
                </a:lnTo>
                <a:lnTo>
                  <a:pt x="19609" y="66249"/>
                </a:lnTo>
                <a:lnTo>
                  <a:pt x="19489" y="66490"/>
                </a:lnTo>
                <a:lnTo>
                  <a:pt x="19428" y="66671"/>
                </a:lnTo>
                <a:lnTo>
                  <a:pt x="19428" y="66912"/>
                </a:lnTo>
                <a:lnTo>
                  <a:pt x="19428" y="67154"/>
                </a:lnTo>
                <a:lnTo>
                  <a:pt x="19489" y="67335"/>
                </a:lnTo>
                <a:lnTo>
                  <a:pt x="19609" y="67576"/>
                </a:lnTo>
                <a:lnTo>
                  <a:pt x="19730" y="67757"/>
                </a:lnTo>
                <a:lnTo>
                  <a:pt x="19911" y="67878"/>
                </a:lnTo>
                <a:lnTo>
                  <a:pt x="20152" y="67999"/>
                </a:lnTo>
                <a:lnTo>
                  <a:pt x="20333" y="68059"/>
                </a:lnTo>
                <a:lnTo>
                  <a:pt x="20816" y="68059"/>
                </a:lnTo>
                <a:lnTo>
                  <a:pt x="20997" y="67999"/>
                </a:lnTo>
                <a:lnTo>
                  <a:pt x="21239" y="67878"/>
                </a:lnTo>
                <a:lnTo>
                  <a:pt x="21420" y="67757"/>
                </a:lnTo>
                <a:lnTo>
                  <a:pt x="21540" y="67576"/>
                </a:lnTo>
                <a:lnTo>
                  <a:pt x="21661" y="67335"/>
                </a:lnTo>
                <a:lnTo>
                  <a:pt x="21721" y="67154"/>
                </a:lnTo>
                <a:lnTo>
                  <a:pt x="21721" y="66912"/>
                </a:lnTo>
                <a:lnTo>
                  <a:pt x="21721" y="66671"/>
                </a:lnTo>
                <a:lnTo>
                  <a:pt x="21661" y="66490"/>
                </a:lnTo>
                <a:lnTo>
                  <a:pt x="21540" y="66249"/>
                </a:lnTo>
                <a:lnTo>
                  <a:pt x="21420" y="66068"/>
                </a:lnTo>
                <a:lnTo>
                  <a:pt x="21239" y="65947"/>
                </a:lnTo>
                <a:lnTo>
                  <a:pt x="20997" y="65826"/>
                </a:lnTo>
                <a:lnTo>
                  <a:pt x="20816" y="65766"/>
                </a:lnTo>
                <a:close/>
                <a:moveTo>
                  <a:pt x="26126" y="65766"/>
                </a:moveTo>
                <a:lnTo>
                  <a:pt x="25945" y="65826"/>
                </a:lnTo>
                <a:lnTo>
                  <a:pt x="25703" y="65947"/>
                </a:lnTo>
                <a:lnTo>
                  <a:pt x="25522" y="66068"/>
                </a:lnTo>
                <a:lnTo>
                  <a:pt x="25402" y="66249"/>
                </a:lnTo>
                <a:lnTo>
                  <a:pt x="25281" y="66490"/>
                </a:lnTo>
                <a:lnTo>
                  <a:pt x="25221" y="66671"/>
                </a:lnTo>
                <a:lnTo>
                  <a:pt x="25221" y="66912"/>
                </a:lnTo>
                <a:lnTo>
                  <a:pt x="25221" y="67154"/>
                </a:lnTo>
                <a:lnTo>
                  <a:pt x="25281" y="67335"/>
                </a:lnTo>
                <a:lnTo>
                  <a:pt x="25402" y="67576"/>
                </a:lnTo>
                <a:lnTo>
                  <a:pt x="25522" y="67757"/>
                </a:lnTo>
                <a:lnTo>
                  <a:pt x="25703" y="67878"/>
                </a:lnTo>
                <a:lnTo>
                  <a:pt x="25945" y="67999"/>
                </a:lnTo>
                <a:lnTo>
                  <a:pt x="26126" y="68059"/>
                </a:lnTo>
                <a:lnTo>
                  <a:pt x="26608" y="68059"/>
                </a:lnTo>
                <a:lnTo>
                  <a:pt x="26789" y="67999"/>
                </a:lnTo>
                <a:lnTo>
                  <a:pt x="27031" y="67878"/>
                </a:lnTo>
                <a:lnTo>
                  <a:pt x="27212" y="67757"/>
                </a:lnTo>
                <a:lnTo>
                  <a:pt x="27332" y="67576"/>
                </a:lnTo>
                <a:lnTo>
                  <a:pt x="27453" y="67335"/>
                </a:lnTo>
                <a:lnTo>
                  <a:pt x="27513" y="67154"/>
                </a:lnTo>
                <a:lnTo>
                  <a:pt x="27513" y="66912"/>
                </a:lnTo>
                <a:lnTo>
                  <a:pt x="27513" y="66671"/>
                </a:lnTo>
                <a:lnTo>
                  <a:pt x="27453" y="66490"/>
                </a:lnTo>
                <a:lnTo>
                  <a:pt x="27332" y="66249"/>
                </a:lnTo>
                <a:lnTo>
                  <a:pt x="27212" y="66068"/>
                </a:lnTo>
                <a:lnTo>
                  <a:pt x="27031" y="65947"/>
                </a:lnTo>
                <a:lnTo>
                  <a:pt x="26789" y="65826"/>
                </a:lnTo>
                <a:lnTo>
                  <a:pt x="26608" y="65766"/>
                </a:lnTo>
                <a:close/>
                <a:moveTo>
                  <a:pt x="31918" y="65766"/>
                </a:moveTo>
                <a:lnTo>
                  <a:pt x="31737" y="65826"/>
                </a:lnTo>
                <a:lnTo>
                  <a:pt x="31496" y="65947"/>
                </a:lnTo>
                <a:lnTo>
                  <a:pt x="31315" y="66068"/>
                </a:lnTo>
                <a:lnTo>
                  <a:pt x="31194" y="66249"/>
                </a:lnTo>
                <a:lnTo>
                  <a:pt x="31073" y="66490"/>
                </a:lnTo>
                <a:lnTo>
                  <a:pt x="31013" y="66671"/>
                </a:lnTo>
                <a:lnTo>
                  <a:pt x="31013" y="66912"/>
                </a:lnTo>
                <a:lnTo>
                  <a:pt x="31013" y="67154"/>
                </a:lnTo>
                <a:lnTo>
                  <a:pt x="31073" y="67335"/>
                </a:lnTo>
                <a:lnTo>
                  <a:pt x="31194" y="67576"/>
                </a:lnTo>
                <a:lnTo>
                  <a:pt x="31315" y="67757"/>
                </a:lnTo>
                <a:lnTo>
                  <a:pt x="31496" y="67878"/>
                </a:lnTo>
                <a:lnTo>
                  <a:pt x="31737" y="67999"/>
                </a:lnTo>
                <a:lnTo>
                  <a:pt x="31918" y="68059"/>
                </a:lnTo>
                <a:lnTo>
                  <a:pt x="32401" y="68059"/>
                </a:lnTo>
                <a:lnTo>
                  <a:pt x="32582" y="67999"/>
                </a:lnTo>
                <a:lnTo>
                  <a:pt x="32823" y="67878"/>
                </a:lnTo>
                <a:lnTo>
                  <a:pt x="33004" y="67757"/>
                </a:lnTo>
                <a:lnTo>
                  <a:pt x="33125" y="67576"/>
                </a:lnTo>
                <a:lnTo>
                  <a:pt x="33245" y="67335"/>
                </a:lnTo>
                <a:lnTo>
                  <a:pt x="33306" y="67154"/>
                </a:lnTo>
                <a:lnTo>
                  <a:pt x="33306" y="66912"/>
                </a:lnTo>
                <a:lnTo>
                  <a:pt x="33306" y="66671"/>
                </a:lnTo>
                <a:lnTo>
                  <a:pt x="33245" y="66490"/>
                </a:lnTo>
                <a:lnTo>
                  <a:pt x="33125" y="66249"/>
                </a:lnTo>
                <a:lnTo>
                  <a:pt x="33004" y="66068"/>
                </a:lnTo>
                <a:lnTo>
                  <a:pt x="32823" y="65947"/>
                </a:lnTo>
                <a:lnTo>
                  <a:pt x="32582" y="65826"/>
                </a:lnTo>
                <a:lnTo>
                  <a:pt x="32401" y="65766"/>
                </a:lnTo>
                <a:close/>
                <a:moveTo>
                  <a:pt x="37710" y="65766"/>
                </a:moveTo>
                <a:lnTo>
                  <a:pt x="37529" y="65826"/>
                </a:lnTo>
                <a:lnTo>
                  <a:pt x="37288" y="65947"/>
                </a:lnTo>
                <a:lnTo>
                  <a:pt x="37107" y="66068"/>
                </a:lnTo>
                <a:lnTo>
                  <a:pt x="36986" y="66249"/>
                </a:lnTo>
                <a:lnTo>
                  <a:pt x="36865" y="66490"/>
                </a:lnTo>
                <a:lnTo>
                  <a:pt x="36805" y="66671"/>
                </a:lnTo>
                <a:lnTo>
                  <a:pt x="36805" y="66912"/>
                </a:lnTo>
                <a:lnTo>
                  <a:pt x="36805" y="67154"/>
                </a:lnTo>
                <a:lnTo>
                  <a:pt x="36865" y="67335"/>
                </a:lnTo>
                <a:lnTo>
                  <a:pt x="36986" y="67576"/>
                </a:lnTo>
                <a:lnTo>
                  <a:pt x="37107" y="67757"/>
                </a:lnTo>
                <a:lnTo>
                  <a:pt x="37288" y="67878"/>
                </a:lnTo>
                <a:lnTo>
                  <a:pt x="37529" y="67999"/>
                </a:lnTo>
                <a:lnTo>
                  <a:pt x="37710" y="68059"/>
                </a:lnTo>
                <a:lnTo>
                  <a:pt x="38193" y="68059"/>
                </a:lnTo>
                <a:lnTo>
                  <a:pt x="38374" y="67999"/>
                </a:lnTo>
                <a:lnTo>
                  <a:pt x="38615" y="67878"/>
                </a:lnTo>
                <a:lnTo>
                  <a:pt x="38796" y="67757"/>
                </a:lnTo>
                <a:lnTo>
                  <a:pt x="38917" y="67576"/>
                </a:lnTo>
                <a:lnTo>
                  <a:pt x="39038" y="67335"/>
                </a:lnTo>
                <a:lnTo>
                  <a:pt x="39098" y="67154"/>
                </a:lnTo>
                <a:lnTo>
                  <a:pt x="39098" y="66912"/>
                </a:lnTo>
                <a:lnTo>
                  <a:pt x="39098" y="66671"/>
                </a:lnTo>
                <a:lnTo>
                  <a:pt x="39038" y="66490"/>
                </a:lnTo>
                <a:lnTo>
                  <a:pt x="38917" y="66249"/>
                </a:lnTo>
                <a:lnTo>
                  <a:pt x="38796" y="66068"/>
                </a:lnTo>
                <a:lnTo>
                  <a:pt x="38615" y="65947"/>
                </a:lnTo>
                <a:lnTo>
                  <a:pt x="38374" y="65826"/>
                </a:lnTo>
                <a:lnTo>
                  <a:pt x="38193" y="65766"/>
                </a:lnTo>
                <a:close/>
                <a:moveTo>
                  <a:pt x="43502" y="65766"/>
                </a:moveTo>
                <a:lnTo>
                  <a:pt x="43321" y="65826"/>
                </a:lnTo>
                <a:lnTo>
                  <a:pt x="43080" y="65947"/>
                </a:lnTo>
                <a:lnTo>
                  <a:pt x="42899" y="66068"/>
                </a:lnTo>
                <a:lnTo>
                  <a:pt x="42778" y="66249"/>
                </a:lnTo>
                <a:lnTo>
                  <a:pt x="42658" y="66490"/>
                </a:lnTo>
                <a:lnTo>
                  <a:pt x="42597" y="66671"/>
                </a:lnTo>
                <a:lnTo>
                  <a:pt x="42597" y="66912"/>
                </a:lnTo>
                <a:lnTo>
                  <a:pt x="42597" y="67154"/>
                </a:lnTo>
                <a:lnTo>
                  <a:pt x="42658" y="67335"/>
                </a:lnTo>
                <a:lnTo>
                  <a:pt x="42778" y="67576"/>
                </a:lnTo>
                <a:lnTo>
                  <a:pt x="42899" y="67757"/>
                </a:lnTo>
                <a:lnTo>
                  <a:pt x="43080" y="67878"/>
                </a:lnTo>
                <a:lnTo>
                  <a:pt x="43321" y="67999"/>
                </a:lnTo>
                <a:lnTo>
                  <a:pt x="43502" y="68059"/>
                </a:lnTo>
                <a:lnTo>
                  <a:pt x="43985" y="68059"/>
                </a:lnTo>
                <a:lnTo>
                  <a:pt x="44166" y="67999"/>
                </a:lnTo>
                <a:lnTo>
                  <a:pt x="44407" y="67878"/>
                </a:lnTo>
                <a:lnTo>
                  <a:pt x="44588" y="67757"/>
                </a:lnTo>
                <a:lnTo>
                  <a:pt x="44709" y="67576"/>
                </a:lnTo>
                <a:lnTo>
                  <a:pt x="44830" y="67335"/>
                </a:lnTo>
                <a:lnTo>
                  <a:pt x="44890" y="67154"/>
                </a:lnTo>
                <a:lnTo>
                  <a:pt x="44890" y="66912"/>
                </a:lnTo>
                <a:lnTo>
                  <a:pt x="44890" y="66671"/>
                </a:lnTo>
                <a:lnTo>
                  <a:pt x="44830" y="66490"/>
                </a:lnTo>
                <a:lnTo>
                  <a:pt x="44709" y="66249"/>
                </a:lnTo>
                <a:lnTo>
                  <a:pt x="44588" y="66068"/>
                </a:lnTo>
                <a:lnTo>
                  <a:pt x="44407" y="65947"/>
                </a:lnTo>
                <a:lnTo>
                  <a:pt x="44166" y="65826"/>
                </a:lnTo>
                <a:lnTo>
                  <a:pt x="43985" y="65766"/>
                </a:lnTo>
                <a:close/>
                <a:moveTo>
                  <a:pt x="49295" y="65766"/>
                </a:moveTo>
                <a:lnTo>
                  <a:pt x="49114" y="65826"/>
                </a:lnTo>
                <a:lnTo>
                  <a:pt x="48872" y="65947"/>
                </a:lnTo>
                <a:lnTo>
                  <a:pt x="48691" y="66068"/>
                </a:lnTo>
                <a:lnTo>
                  <a:pt x="48571" y="66249"/>
                </a:lnTo>
                <a:lnTo>
                  <a:pt x="48450" y="66490"/>
                </a:lnTo>
                <a:lnTo>
                  <a:pt x="48390" y="66671"/>
                </a:lnTo>
                <a:lnTo>
                  <a:pt x="48390" y="66912"/>
                </a:lnTo>
                <a:lnTo>
                  <a:pt x="48390" y="67154"/>
                </a:lnTo>
                <a:lnTo>
                  <a:pt x="48450" y="67335"/>
                </a:lnTo>
                <a:lnTo>
                  <a:pt x="48571" y="67576"/>
                </a:lnTo>
                <a:lnTo>
                  <a:pt x="48691" y="67757"/>
                </a:lnTo>
                <a:lnTo>
                  <a:pt x="48872" y="67878"/>
                </a:lnTo>
                <a:lnTo>
                  <a:pt x="49114" y="67999"/>
                </a:lnTo>
                <a:lnTo>
                  <a:pt x="49295" y="68059"/>
                </a:lnTo>
                <a:lnTo>
                  <a:pt x="49777" y="68059"/>
                </a:lnTo>
                <a:lnTo>
                  <a:pt x="49958" y="67999"/>
                </a:lnTo>
                <a:lnTo>
                  <a:pt x="50200" y="67878"/>
                </a:lnTo>
                <a:lnTo>
                  <a:pt x="50381" y="67757"/>
                </a:lnTo>
                <a:lnTo>
                  <a:pt x="50501" y="67576"/>
                </a:lnTo>
                <a:lnTo>
                  <a:pt x="50622" y="67335"/>
                </a:lnTo>
                <a:lnTo>
                  <a:pt x="50682" y="67154"/>
                </a:lnTo>
                <a:lnTo>
                  <a:pt x="50682" y="66912"/>
                </a:lnTo>
                <a:lnTo>
                  <a:pt x="50682" y="66671"/>
                </a:lnTo>
                <a:lnTo>
                  <a:pt x="50622" y="66490"/>
                </a:lnTo>
                <a:lnTo>
                  <a:pt x="50501" y="66249"/>
                </a:lnTo>
                <a:lnTo>
                  <a:pt x="50381" y="66068"/>
                </a:lnTo>
                <a:lnTo>
                  <a:pt x="50200" y="65947"/>
                </a:lnTo>
                <a:lnTo>
                  <a:pt x="49958" y="65826"/>
                </a:lnTo>
                <a:lnTo>
                  <a:pt x="49777" y="65766"/>
                </a:lnTo>
                <a:close/>
                <a:moveTo>
                  <a:pt x="55087" y="65766"/>
                </a:moveTo>
                <a:lnTo>
                  <a:pt x="54906" y="65826"/>
                </a:lnTo>
                <a:lnTo>
                  <a:pt x="54665" y="65947"/>
                </a:lnTo>
                <a:lnTo>
                  <a:pt x="54483" y="66068"/>
                </a:lnTo>
                <a:lnTo>
                  <a:pt x="54363" y="66249"/>
                </a:lnTo>
                <a:lnTo>
                  <a:pt x="54242" y="66490"/>
                </a:lnTo>
                <a:lnTo>
                  <a:pt x="54182" y="66671"/>
                </a:lnTo>
                <a:lnTo>
                  <a:pt x="54182" y="66912"/>
                </a:lnTo>
                <a:lnTo>
                  <a:pt x="54182" y="67154"/>
                </a:lnTo>
                <a:lnTo>
                  <a:pt x="54242" y="67335"/>
                </a:lnTo>
                <a:lnTo>
                  <a:pt x="54363" y="67576"/>
                </a:lnTo>
                <a:lnTo>
                  <a:pt x="54483" y="67757"/>
                </a:lnTo>
                <a:lnTo>
                  <a:pt x="54665" y="67878"/>
                </a:lnTo>
                <a:lnTo>
                  <a:pt x="54906" y="67999"/>
                </a:lnTo>
                <a:lnTo>
                  <a:pt x="55087" y="68059"/>
                </a:lnTo>
                <a:lnTo>
                  <a:pt x="55570" y="68059"/>
                </a:lnTo>
                <a:lnTo>
                  <a:pt x="55751" y="67999"/>
                </a:lnTo>
                <a:lnTo>
                  <a:pt x="55992" y="67878"/>
                </a:lnTo>
                <a:lnTo>
                  <a:pt x="56173" y="67757"/>
                </a:lnTo>
                <a:lnTo>
                  <a:pt x="56294" y="67576"/>
                </a:lnTo>
                <a:lnTo>
                  <a:pt x="56414" y="67335"/>
                </a:lnTo>
                <a:lnTo>
                  <a:pt x="56475" y="67154"/>
                </a:lnTo>
                <a:lnTo>
                  <a:pt x="56475" y="66912"/>
                </a:lnTo>
                <a:lnTo>
                  <a:pt x="56475" y="66671"/>
                </a:lnTo>
                <a:lnTo>
                  <a:pt x="56414" y="66490"/>
                </a:lnTo>
                <a:lnTo>
                  <a:pt x="56294" y="66249"/>
                </a:lnTo>
                <a:lnTo>
                  <a:pt x="56173" y="66068"/>
                </a:lnTo>
                <a:lnTo>
                  <a:pt x="55992" y="65947"/>
                </a:lnTo>
                <a:lnTo>
                  <a:pt x="55751" y="65826"/>
                </a:lnTo>
                <a:lnTo>
                  <a:pt x="55570" y="65766"/>
                </a:lnTo>
                <a:close/>
                <a:moveTo>
                  <a:pt x="60879" y="65766"/>
                </a:moveTo>
                <a:lnTo>
                  <a:pt x="60698" y="65826"/>
                </a:lnTo>
                <a:lnTo>
                  <a:pt x="60457" y="65947"/>
                </a:lnTo>
                <a:lnTo>
                  <a:pt x="60276" y="66068"/>
                </a:lnTo>
                <a:lnTo>
                  <a:pt x="60155" y="66249"/>
                </a:lnTo>
                <a:lnTo>
                  <a:pt x="60034" y="66490"/>
                </a:lnTo>
                <a:lnTo>
                  <a:pt x="59974" y="66671"/>
                </a:lnTo>
                <a:lnTo>
                  <a:pt x="59974" y="66912"/>
                </a:lnTo>
                <a:lnTo>
                  <a:pt x="59974" y="67154"/>
                </a:lnTo>
                <a:lnTo>
                  <a:pt x="60034" y="67335"/>
                </a:lnTo>
                <a:lnTo>
                  <a:pt x="60155" y="67576"/>
                </a:lnTo>
                <a:lnTo>
                  <a:pt x="60276" y="67757"/>
                </a:lnTo>
                <a:lnTo>
                  <a:pt x="60457" y="67878"/>
                </a:lnTo>
                <a:lnTo>
                  <a:pt x="60698" y="67999"/>
                </a:lnTo>
                <a:lnTo>
                  <a:pt x="60879" y="68059"/>
                </a:lnTo>
                <a:lnTo>
                  <a:pt x="61120" y="68059"/>
                </a:lnTo>
                <a:lnTo>
                  <a:pt x="62267" y="67214"/>
                </a:lnTo>
                <a:lnTo>
                  <a:pt x="62267" y="66912"/>
                </a:lnTo>
                <a:lnTo>
                  <a:pt x="62267" y="66671"/>
                </a:lnTo>
                <a:lnTo>
                  <a:pt x="62206" y="66490"/>
                </a:lnTo>
                <a:lnTo>
                  <a:pt x="62086" y="66249"/>
                </a:lnTo>
                <a:lnTo>
                  <a:pt x="61965" y="66068"/>
                </a:lnTo>
                <a:lnTo>
                  <a:pt x="61784" y="65947"/>
                </a:lnTo>
                <a:lnTo>
                  <a:pt x="61543" y="65826"/>
                </a:lnTo>
                <a:lnTo>
                  <a:pt x="61362" y="65766"/>
                </a:lnTo>
                <a:close/>
                <a:moveTo>
                  <a:pt x="17679" y="68662"/>
                </a:moveTo>
                <a:lnTo>
                  <a:pt x="17317" y="68723"/>
                </a:lnTo>
                <a:lnTo>
                  <a:pt x="17015" y="68843"/>
                </a:lnTo>
                <a:lnTo>
                  <a:pt x="16774" y="69085"/>
                </a:lnTo>
                <a:lnTo>
                  <a:pt x="16593" y="69386"/>
                </a:lnTo>
                <a:lnTo>
                  <a:pt x="18523" y="70593"/>
                </a:lnTo>
                <a:lnTo>
                  <a:pt x="18644" y="70472"/>
                </a:lnTo>
                <a:lnTo>
                  <a:pt x="18765" y="70231"/>
                </a:lnTo>
                <a:lnTo>
                  <a:pt x="18825" y="70050"/>
                </a:lnTo>
                <a:lnTo>
                  <a:pt x="18825" y="69809"/>
                </a:lnTo>
                <a:lnTo>
                  <a:pt x="18825" y="69567"/>
                </a:lnTo>
                <a:lnTo>
                  <a:pt x="18765" y="69386"/>
                </a:lnTo>
                <a:lnTo>
                  <a:pt x="18644" y="69145"/>
                </a:lnTo>
                <a:lnTo>
                  <a:pt x="18523" y="68964"/>
                </a:lnTo>
                <a:lnTo>
                  <a:pt x="18342" y="68843"/>
                </a:lnTo>
                <a:lnTo>
                  <a:pt x="18101" y="68723"/>
                </a:lnTo>
                <a:lnTo>
                  <a:pt x="17920" y="68662"/>
                </a:lnTo>
                <a:close/>
                <a:moveTo>
                  <a:pt x="57983" y="68662"/>
                </a:moveTo>
                <a:lnTo>
                  <a:pt x="57802" y="68723"/>
                </a:lnTo>
                <a:lnTo>
                  <a:pt x="57561" y="68843"/>
                </a:lnTo>
                <a:lnTo>
                  <a:pt x="57380" y="68964"/>
                </a:lnTo>
                <a:lnTo>
                  <a:pt x="57259" y="69145"/>
                </a:lnTo>
                <a:lnTo>
                  <a:pt x="57138" y="69386"/>
                </a:lnTo>
                <a:lnTo>
                  <a:pt x="57078" y="69567"/>
                </a:lnTo>
                <a:lnTo>
                  <a:pt x="57078" y="69809"/>
                </a:lnTo>
                <a:lnTo>
                  <a:pt x="57078" y="70050"/>
                </a:lnTo>
                <a:lnTo>
                  <a:pt x="57138" y="70231"/>
                </a:lnTo>
                <a:lnTo>
                  <a:pt x="57259" y="70472"/>
                </a:lnTo>
                <a:lnTo>
                  <a:pt x="57380" y="70593"/>
                </a:lnTo>
                <a:lnTo>
                  <a:pt x="59310" y="69386"/>
                </a:lnTo>
                <a:lnTo>
                  <a:pt x="59129" y="69085"/>
                </a:lnTo>
                <a:lnTo>
                  <a:pt x="58888" y="68843"/>
                </a:lnTo>
                <a:lnTo>
                  <a:pt x="58586" y="68723"/>
                </a:lnTo>
                <a:lnTo>
                  <a:pt x="58224" y="68662"/>
                </a:lnTo>
                <a:close/>
                <a:moveTo>
                  <a:pt x="23230" y="68662"/>
                </a:moveTo>
                <a:lnTo>
                  <a:pt x="23049" y="68723"/>
                </a:lnTo>
                <a:lnTo>
                  <a:pt x="22807" y="68843"/>
                </a:lnTo>
                <a:lnTo>
                  <a:pt x="22626" y="68964"/>
                </a:lnTo>
                <a:lnTo>
                  <a:pt x="22506" y="69145"/>
                </a:lnTo>
                <a:lnTo>
                  <a:pt x="22385" y="69386"/>
                </a:lnTo>
                <a:lnTo>
                  <a:pt x="22325" y="69567"/>
                </a:lnTo>
                <a:lnTo>
                  <a:pt x="22325" y="69809"/>
                </a:lnTo>
                <a:lnTo>
                  <a:pt x="22325" y="70050"/>
                </a:lnTo>
                <a:lnTo>
                  <a:pt x="22385" y="70231"/>
                </a:lnTo>
                <a:lnTo>
                  <a:pt x="22506" y="70472"/>
                </a:lnTo>
                <a:lnTo>
                  <a:pt x="22626" y="70653"/>
                </a:lnTo>
                <a:lnTo>
                  <a:pt x="22807" y="70774"/>
                </a:lnTo>
                <a:lnTo>
                  <a:pt x="23049" y="70895"/>
                </a:lnTo>
                <a:lnTo>
                  <a:pt x="23230" y="70955"/>
                </a:lnTo>
                <a:lnTo>
                  <a:pt x="23712" y="70955"/>
                </a:lnTo>
                <a:lnTo>
                  <a:pt x="23893" y="70895"/>
                </a:lnTo>
                <a:lnTo>
                  <a:pt x="24135" y="70774"/>
                </a:lnTo>
                <a:lnTo>
                  <a:pt x="24316" y="70653"/>
                </a:lnTo>
                <a:lnTo>
                  <a:pt x="24436" y="70472"/>
                </a:lnTo>
                <a:lnTo>
                  <a:pt x="24557" y="70231"/>
                </a:lnTo>
                <a:lnTo>
                  <a:pt x="24617" y="70050"/>
                </a:lnTo>
                <a:lnTo>
                  <a:pt x="24617" y="69809"/>
                </a:lnTo>
                <a:lnTo>
                  <a:pt x="24617" y="69567"/>
                </a:lnTo>
                <a:lnTo>
                  <a:pt x="24557" y="69386"/>
                </a:lnTo>
                <a:lnTo>
                  <a:pt x="24436" y="69145"/>
                </a:lnTo>
                <a:lnTo>
                  <a:pt x="24316" y="68964"/>
                </a:lnTo>
                <a:lnTo>
                  <a:pt x="24135" y="68843"/>
                </a:lnTo>
                <a:lnTo>
                  <a:pt x="23893" y="68723"/>
                </a:lnTo>
                <a:lnTo>
                  <a:pt x="23712" y="68662"/>
                </a:lnTo>
                <a:close/>
                <a:moveTo>
                  <a:pt x="29022" y="68662"/>
                </a:moveTo>
                <a:lnTo>
                  <a:pt x="28841" y="68723"/>
                </a:lnTo>
                <a:lnTo>
                  <a:pt x="28599" y="68843"/>
                </a:lnTo>
                <a:lnTo>
                  <a:pt x="28418" y="68964"/>
                </a:lnTo>
                <a:lnTo>
                  <a:pt x="28298" y="69145"/>
                </a:lnTo>
                <a:lnTo>
                  <a:pt x="28177" y="69386"/>
                </a:lnTo>
                <a:lnTo>
                  <a:pt x="28117" y="69567"/>
                </a:lnTo>
                <a:lnTo>
                  <a:pt x="28117" y="69809"/>
                </a:lnTo>
                <a:lnTo>
                  <a:pt x="28117" y="70050"/>
                </a:lnTo>
                <a:lnTo>
                  <a:pt x="28177" y="70231"/>
                </a:lnTo>
                <a:lnTo>
                  <a:pt x="28298" y="70472"/>
                </a:lnTo>
                <a:lnTo>
                  <a:pt x="28418" y="70653"/>
                </a:lnTo>
                <a:lnTo>
                  <a:pt x="28599" y="70774"/>
                </a:lnTo>
                <a:lnTo>
                  <a:pt x="28841" y="70895"/>
                </a:lnTo>
                <a:lnTo>
                  <a:pt x="29022" y="70955"/>
                </a:lnTo>
                <a:lnTo>
                  <a:pt x="29505" y="70955"/>
                </a:lnTo>
                <a:lnTo>
                  <a:pt x="29686" y="70895"/>
                </a:lnTo>
                <a:lnTo>
                  <a:pt x="29927" y="70774"/>
                </a:lnTo>
                <a:lnTo>
                  <a:pt x="30108" y="70653"/>
                </a:lnTo>
                <a:lnTo>
                  <a:pt x="30229" y="70472"/>
                </a:lnTo>
                <a:lnTo>
                  <a:pt x="30349" y="70231"/>
                </a:lnTo>
                <a:lnTo>
                  <a:pt x="30410" y="70050"/>
                </a:lnTo>
                <a:lnTo>
                  <a:pt x="30410" y="69809"/>
                </a:lnTo>
                <a:lnTo>
                  <a:pt x="30410" y="69567"/>
                </a:lnTo>
                <a:lnTo>
                  <a:pt x="30349" y="69386"/>
                </a:lnTo>
                <a:lnTo>
                  <a:pt x="30229" y="69145"/>
                </a:lnTo>
                <a:lnTo>
                  <a:pt x="30108" y="68964"/>
                </a:lnTo>
                <a:lnTo>
                  <a:pt x="29927" y="68843"/>
                </a:lnTo>
                <a:lnTo>
                  <a:pt x="29686" y="68723"/>
                </a:lnTo>
                <a:lnTo>
                  <a:pt x="29505" y="68662"/>
                </a:lnTo>
                <a:close/>
                <a:moveTo>
                  <a:pt x="34814" y="68662"/>
                </a:moveTo>
                <a:lnTo>
                  <a:pt x="34633" y="68723"/>
                </a:lnTo>
                <a:lnTo>
                  <a:pt x="34392" y="68843"/>
                </a:lnTo>
                <a:lnTo>
                  <a:pt x="34211" y="68964"/>
                </a:lnTo>
                <a:lnTo>
                  <a:pt x="34090" y="69145"/>
                </a:lnTo>
                <a:lnTo>
                  <a:pt x="33969" y="69386"/>
                </a:lnTo>
                <a:lnTo>
                  <a:pt x="33909" y="69567"/>
                </a:lnTo>
                <a:lnTo>
                  <a:pt x="33909" y="69809"/>
                </a:lnTo>
                <a:lnTo>
                  <a:pt x="33909" y="70050"/>
                </a:lnTo>
                <a:lnTo>
                  <a:pt x="33969" y="70231"/>
                </a:lnTo>
                <a:lnTo>
                  <a:pt x="34090" y="70472"/>
                </a:lnTo>
                <a:lnTo>
                  <a:pt x="34211" y="70653"/>
                </a:lnTo>
                <a:lnTo>
                  <a:pt x="34392" y="70774"/>
                </a:lnTo>
                <a:lnTo>
                  <a:pt x="34633" y="70895"/>
                </a:lnTo>
                <a:lnTo>
                  <a:pt x="34814" y="70955"/>
                </a:lnTo>
                <a:lnTo>
                  <a:pt x="35297" y="70955"/>
                </a:lnTo>
                <a:lnTo>
                  <a:pt x="35478" y="70895"/>
                </a:lnTo>
                <a:lnTo>
                  <a:pt x="35719" y="70774"/>
                </a:lnTo>
                <a:lnTo>
                  <a:pt x="35900" y="70653"/>
                </a:lnTo>
                <a:lnTo>
                  <a:pt x="36021" y="70472"/>
                </a:lnTo>
                <a:lnTo>
                  <a:pt x="36141" y="70231"/>
                </a:lnTo>
                <a:lnTo>
                  <a:pt x="36202" y="70050"/>
                </a:lnTo>
                <a:lnTo>
                  <a:pt x="36202" y="69809"/>
                </a:lnTo>
                <a:lnTo>
                  <a:pt x="36202" y="69567"/>
                </a:lnTo>
                <a:lnTo>
                  <a:pt x="36141" y="69386"/>
                </a:lnTo>
                <a:lnTo>
                  <a:pt x="36021" y="69145"/>
                </a:lnTo>
                <a:lnTo>
                  <a:pt x="35900" y="68964"/>
                </a:lnTo>
                <a:lnTo>
                  <a:pt x="35719" y="68843"/>
                </a:lnTo>
                <a:lnTo>
                  <a:pt x="35478" y="68723"/>
                </a:lnTo>
                <a:lnTo>
                  <a:pt x="35297" y="68662"/>
                </a:lnTo>
                <a:close/>
                <a:moveTo>
                  <a:pt x="40606" y="68662"/>
                </a:moveTo>
                <a:lnTo>
                  <a:pt x="40425" y="68723"/>
                </a:lnTo>
                <a:lnTo>
                  <a:pt x="40184" y="68843"/>
                </a:lnTo>
                <a:lnTo>
                  <a:pt x="40003" y="68964"/>
                </a:lnTo>
                <a:lnTo>
                  <a:pt x="39882" y="69145"/>
                </a:lnTo>
                <a:lnTo>
                  <a:pt x="39762" y="69386"/>
                </a:lnTo>
                <a:lnTo>
                  <a:pt x="39701" y="69567"/>
                </a:lnTo>
                <a:lnTo>
                  <a:pt x="39701" y="69809"/>
                </a:lnTo>
                <a:lnTo>
                  <a:pt x="39701" y="70050"/>
                </a:lnTo>
                <a:lnTo>
                  <a:pt x="39762" y="70231"/>
                </a:lnTo>
                <a:lnTo>
                  <a:pt x="39882" y="70472"/>
                </a:lnTo>
                <a:lnTo>
                  <a:pt x="40003" y="70653"/>
                </a:lnTo>
                <a:lnTo>
                  <a:pt x="40184" y="70774"/>
                </a:lnTo>
                <a:lnTo>
                  <a:pt x="40425" y="70895"/>
                </a:lnTo>
                <a:lnTo>
                  <a:pt x="40606" y="70955"/>
                </a:lnTo>
                <a:lnTo>
                  <a:pt x="41089" y="70955"/>
                </a:lnTo>
                <a:lnTo>
                  <a:pt x="41270" y="70895"/>
                </a:lnTo>
                <a:lnTo>
                  <a:pt x="41511" y="70774"/>
                </a:lnTo>
                <a:lnTo>
                  <a:pt x="41692" y="70653"/>
                </a:lnTo>
                <a:lnTo>
                  <a:pt x="41813" y="70472"/>
                </a:lnTo>
                <a:lnTo>
                  <a:pt x="41934" y="70231"/>
                </a:lnTo>
                <a:lnTo>
                  <a:pt x="41994" y="70050"/>
                </a:lnTo>
                <a:lnTo>
                  <a:pt x="41994" y="69809"/>
                </a:lnTo>
                <a:lnTo>
                  <a:pt x="41994" y="69567"/>
                </a:lnTo>
                <a:lnTo>
                  <a:pt x="41934" y="69386"/>
                </a:lnTo>
                <a:lnTo>
                  <a:pt x="41813" y="69145"/>
                </a:lnTo>
                <a:lnTo>
                  <a:pt x="41692" y="68964"/>
                </a:lnTo>
                <a:lnTo>
                  <a:pt x="41511" y="68843"/>
                </a:lnTo>
                <a:lnTo>
                  <a:pt x="41270" y="68723"/>
                </a:lnTo>
                <a:lnTo>
                  <a:pt x="41089" y="68662"/>
                </a:lnTo>
                <a:close/>
                <a:moveTo>
                  <a:pt x="46399" y="68662"/>
                </a:moveTo>
                <a:lnTo>
                  <a:pt x="46218" y="68723"/>
                </a:lnTo>
                <a:lnTo>
                  <a:pt x="45976" y="68843"/>
                </a:lnTo>
                <a:lnTo>
                  <a:pt x="45795" y="68964"/>
                </a:lnTo>
                <a:lnTo>
                  <a:pt x="45674" y="69145"/>
                </a:lnTo>
                <a:lnTo>
                  <a:pt x="45554" y="69386"/>
                </a:lnTo>
                <a:lnTo>
                  <a:pt x="45493" y="69567"/>
                </a:lnTo>
                <a:lnTo>
                  <a:pt x="45493" y="69809"/>
                </a:lnTo>
                <a:lnTo>
                  <a:pt x="45493" y="70050"/>
                </a:lnTo>
                <a:lnTo>
                  <a:pt x="45554" y="70231"/>
                </a:lnTo>
                <a:lnTo>
                  <a:pt x="45674" y="70472"/>
                </a:lnTo>
                <a:lnTo>
                  <a:pt x="45795" y="70653"/>
                </a:lnTo>
                <a:lnTo>
                  <a:pt x="45976" y="70774"/>
                </a:lnTo>
                <a:lnTo>
                  <a:pt x="46218" y="70895"/>
                </a:lnTo>
                <a:lnTo>
                  <a:pt x="46399" y="70955"/>
                </a:lnTo>
                <a:lnTo>
                  <a:pt x="46881" y="70955"/>
                </a:lnTo>
                <a:lnTo>
                  <a:pt x="47062" y="70895"/>
                </a:lnTo>
                <a:lnTo>
                  <a:pt x="47304" y="70774"/>
                </a:lnTo>
                <a:lnTo>
                  <a:pt x="47485" y="70653"/>
                </a:lnTo>
                <a:lnTo>
                  <a:pt x="47605" y="70472"/>
                </a:lnTo>
                <a:lnTo>
                  <a:pt x="47726" y="70231"/>
                </a:lnTo>
                <a:lnTo>
                  <a:pt x="47786" y="70050"/>
                </a:lnTo>
                <a:lnTo>
                  <a:pt x="47786" y="69809"/>
                </a:lnTo>
                <a:lnTo>
                  <a:pt x="47786" y="69567"/>
                </a:lnTo>
                <a:lnTo>
                  <a:pt x="47726" y="69386"/>
                </a:lnTo>
                <a:lnTo>
                  <a:pt x="47605" y="69145"/>
                </a:lnTo>
                <a:lnTo>
                  <a:pt x="47485" y="68964"/>
                </a:lnTo>
                <a:lnTo>
                  <a:pt x="47304" y="68843"/>
                </a:lnTo>
                <a:lnTo>
                  <a:pt x="47062" y="68723"/>
                </a:lnTo>
                <a:lnTo>
                  <a:pt x="46881" y="68662"/>
                </a:lnTo>
                <a:close/>
                <a:moveTo>
                  <a:pt x="52191" y="68662"/>
                </a:moveTo>
                <a:lnTo>
                  <a:pt x="52010" y="68723"/>
                </a:lnTo>
                <a:lnTo>
                  <a:pt x="51768" y="68843"/>
                </a:lnTo>
                <a:lnTo>
                  <a:pt x="51587" y="68964"/>
                </a:lnTo>
                <a:lnTo>
                  <a:pt x="51467" y="69145"/>
                </a:lnTo>
                <a:lnTo>
                  <a:pt x="51346" y="69386"/>
                </a:lnTo>
                <a:lnTo>
                  <a:pt x="51286" y="69567"/>
                </a:lnTo>
                <a:lnTo>
                  <a:pt x="51286" y="69809"/>
                </a:lnTo>
                <a:lnTo>
                  <a:pt x="51286" y="70050"/>
                </a:lnTo>
                <a:lnTo>
                  <a:pt x="51346" y="70231"/>
                </a:lnTo>
                <a:lnTo>
                  <a:pt x="51467" y="70472"/>
                </a:lnTo>
                <a:lnTo>
                  <a:pt x="51587" y="70653"/>
                </a:lnTo>
                <a:lnTo>
                  <a:pt x="51768" y="70774"/>
                </a:lnTo>
                <a:lnTo>
                  <a:pt x="52010" y="70895"/>
                </a:lnTo>
                <a:lnTo>
                  <a:pt x="52191" y="70955"/>
                </a:lnTo>
                <a:lnTo>
                  <a:pt x="52673" y="70955"/>
                </a:lnTo>
                <a:lnTo>
                  <a:pt x="52854" y="70895"/>
                </a:lnTo>
                <a:lnTo>
                  <a:pt x="53096" y="70774"/>
                </a:lnTo>
                <a:lnTo>
                  <a:pt x="53277" y="70653"/>
                </a:lnTo>
                <a:lnTo>
                  <a:pt x="53397" y="70472"/>
                </a:lnTo>
                <a:lnTo>
                  <a:pt x="53518" y="70231"/>
                </a:lnTo>
                <a:lnTo>
                  <a:pt x="53578" y="70050"/>
                </a:lnTo>
                <a:lnTo>
                  <a:pt x="53578" y="69809"/>
                </a:lnTo>
                <a:lnTo>
                  <a:pt x="53578" y="69567"/>
                </a:lnTo>
                <a:lnTo>
                  <a:pt x="53518" y="69386"/>
                </a:lnTo>
                <a:lnTo>
                  <a:pt x="53397" y="69145"/>
                </a:lnTo>
                <a:lnTo>
                  <a:pt x="53277" y="68964"/>
                </a:lnTo>
                <a:lnTo>
                  <a:pt x="53096" y="68843"/>
                </a:lnTo>
                <a:lnTo>
                  <a:pt x="52854" y="68723"/>
                </a:lnTo>
                <a:lnTo>
                  <a:pt x="52673" y="68662"/>
                </a:lnTo>
                <a:close/>
                <a:moveTo>
                  <a:pt x="20575" y="71558"/>
                </a:moveTo>
                <a:lnTo>
                  <a:pt x="20273" y="71619"/>
                </a:lnTo>
                <a:lnTo>
                  <a:pt x="21661" y="72282"/>
                </a:lnTo>
                <a:lnTo>
                  <a:pt x="21540" y="72041"/>
                </a:lnTo>
                <a:lnTo>
                  <a:pt x="21359" y="71860"/>
                </a:lnTo>
                <a:lnTo>
                  <a:pt x="21118" y="71679"/>
                </a:lnTo>
                <a:lnTo>
                  <a:pt x="20876" y="71558"/>
                </a:lnTo>
                <a:close/>
                <a:moveTo>
                  <a:pt x="55027" y="71558"/>
                </a:moveTo>
                <a:lnTo>
                  <a:pt x="54785" y="71679"/>
                </a:lnTo>
                <a:lnTo>
                  <a:pt x="54544" y="71860"/>
                </a:lnTo>
                <a:lnTo>
                  <a:pt x="54363" y="72041"/>
                </a:lnTo>
                <a:lnTo>
                  <a:pt x="54242" y="72282"/>
                </a:lnTo>
                <a:lnTo>
                  <a:pt x="55630" y="71619"/>
                </a:lnTo>
                <a:lnTo>
                  <a:pt x="55328" y="71558"/>
                </a:lnTo>
                <a:close/>
                <a:moveTo>
                  <a:pt x="26065" y="71558"/>
                </a:moveTo>
                <a:lnTo>
                  <a:pt x="25824" y="71679"/>
                </a:lnTo>
                <a:lnTo>
                  <a:pt x="25583" y="71860"/>
                </a:lnTo>
                <a:lnTo>
                  <a:pt x="25402" y="72041"/>
                </a:lnTo>
                <a:lnTo>
                  <a:pt x="25281" y="72343"/>
                </a:lnTo>
                <a:lnTo>
                  <a:pt x="25221" y="72705"/>
                </a:lnTo>
                <a:lnTo>
                  <a:pt x="25221" y="72946"/>
                </a:lnTo>
                <a:lnTo>
                  <a:pt x="25281" y="73127"/>
                </a:lnTo>
                <a:lnTo>
                  <a:pt x="25402" y="73368"/>
                </a:lnTo>
                <a:lnTo>
                  <a:pt x="25522" y="73549"/>
                </a:lnTo>
                <a:lnTo>
                  <a:pt x="25703" y="73670"/>
                </a:lnTo>
                <a:lnTo>
                  <a:pt x="25945" y="73791"/>
                </a:lnTo>
                <a:lnTo>
                  <a:pt x="26126" y="73851"/>
                </a:lnTo>
                <a:lnTo>
                  <a:pt x="26608" y="73851"/>
                </a:lnTo>
                <a:lnTo>
                  <a:pt x="26789" y="73791"/>
                </a:lnTo>
                <a:lnTo>
                  <a:pt x="27031" y="73670"/>
                </a:lnTo>
                <a:lnTo>
                  <a:pt x="27212" y="73549"/>
                </a:lnTo>
                <a:lnTo>
                  <a:pt x="27332" y="73368"/>
                </a:lnTo>
                <a:lnTo>
                  <a:pt x="27453" y="73127"/>
                </a:lnTo>
                <a:lnTo>
                  <a:pt x="27513" y="72946"/>
                </a:lnTo>
                <a:lnTo>
                  <a:pt x="27513" y="72705"/>
                </a:lnTo>
                <a:lnTo>
                  <a:pt x="27453" y="72343"/>
                </a:lnTo>
                <a:lnTo>
                  <a:pt x="27332" y="72041"/>
                </a:lnTo>
                <a:lnTo>
                  <a:pt x="27151" y="71860"/>
                </a:lnTo>
                <a:lnTo>
                  <a:pt x="26910" y="71679"/>
                </a:lnTo>
                <a:lnTo>
                  <a:pt x="26669" y="71558"/>
                </a:lnTo>
                <a:close/>
                <a:moveTo>
                  <a:pt x="31858" y="71558"/>
                </a:moveTo>
                <a:lnTo>
                  <a:pt x="31616" y="71679"/>
                </a:lnTo>
                <a:lnTo>
                  <a:pt x="31375" y="71860"/>
                </a:lnTo>
                <a:lnTo>
                  <a:pt x="31194" y="72041"/>
                </a:lnTo>
                <a:lnTo>
                  <a:pt x="31073" y="72343"/>
                </a:lnTo>
                <a:lnTo>
                  <a:pt x="31013" y="72705"/>
                </a:lnTo>
                <a:lnTo>
                  <a:pt x="31013" y="72946"/>
                </a:lnTo>
                <a:lnTo>
                  <a:pt x="31073" y="73127"/>
                </a:lnTo>
                <a:lnTo>
                  <a:pt x="31194" y="73368"/>
                </a:lnTo>
                <a:lnTo>
                  <a:pt x="31315" y="73549"/>
                </a:lnTo>
                <a:lnTo>
                  <a:pt x="31496" y="73670"/>
                </a:lnTo>
                <a:lnTo>
                  <a:pt x="31737" y="73791"/>
                </a:lnTo>
                <a:lnTo>
                  <a:pt x="31918" y="73851"/>
                </a:lnTo>
                <a:lnTo>
                  <a:pt x="32401" y="73851"/>
                </a:lnTo>
                <a:lnTo>
                  <a:pt x="32582" y="73791"/>
                </a:lnTo>
                <a:lnTo>
                  <a:pt x="32823" y="73670"/>
                </a:lnTo>
                <a:lnTo>
                  <a:pt x="33004" y="73549"/>
                </a:lnTo>
                <a:lnTo>
                  <a:pt x="33125" y="73368"/>
                </a:lnTo>
                <a:lnTo>
                  <a:pt x="33245" y="73127"/>
                </a:lnTo>
                <a:lnTo>
                  <a:pt x="33306" y="72946"/>
                </a:lnTo>
                <a:lnTo>
                  <a:pt x="33306" y="72705"/>
                </a:lnTo>
                <a:lnTo>
                  <a:pt x="33245" y="72343"/>
                </a:lnTo>
                <a:lnTo>
                  <a:pt x="33125" y="72041"/>
                </a:lnTo>
                <a:lnTo>
                  <a:pt x="32944" y="71860"/>
                </a:lnTo>
                <a:lnTo>
                  <a:pt x="32702" y="71679"/>
                </a:lnTo>
                <a:lnTo>
                  <a:pt x="32461" y="71558"/>
                </a:lnTo>
                <a:close/>
                <a:moveTo>
                  <a:pt x="37650" y="71558"/>
                </a:moveTo>
                <a:lnTo>
                  <a:pt x="37408" y="71679"/>
                </a:lnTo>
                <a:lnTo>
                  <a:pt x="37167" y="71860"/>
                </a:lnTo>
                <a:lnTo>
                  <a:pt x="36986" y="72041"/>
                </a:lnTo>
                <a:lnTo>
                  <a:pt x="36865" y="72343"/>
                </a:lnTo>
                <a:lnTo>
                  <a:pt x="36805" y="72705"/>
                </a:lnTo>
                <a:lnTo>
                  <a:pt x="36805" y="72946"/>
                </a:lnTo>
                <a:lnTo>
                  <a:pt x="36865" y="73127"/>
                </a:lnTo>
                <a:lnTo>
                  <a:pt x="36986" y="73368"/>
                </a:lnTo>
                <a:lnTo>
                  <a:pt x="37107" y="73549"/>
                </a:lnTo>
                <a:lnTo>
                  <a:pt x="37288" y="73670"/>
                </a:lnTo>
                <a:lnTo>
                  <a:pt x="37529" y="73791"/>
                </a:lnTo>
                <a:lnTo>
                  <a:pt x="37710" y="73851"/>
                </a:lnTo>
                <a:lnTo>
                  <a:pt x="38193" y="73851"/>
                </a:lnTo>
                <a:lnTo>
                  <a:pt x="38374" y="73791"/>
                </a:lnTo>
                <a:lnTo>
                  <a:pt x="38615" y="73670"/>
                </a:lnTo>
                <a:lnTo>
                  <a:pt x="38796" y="73549"/>
                </a:lnTo>
                <a:lnTo>
                  <a:pt x="38917" y="73368"/>
                </a:lnTo>
                <a:lnTo>
                  <a:pt x="39038" y="73127"/>
                </a:lnTo>
                <a:lnTo>
                  <a:pt x="39098" y="72946"/>
                </a:lnTo>
                <a:lnTo>
                  <a:pt x="39098" y="72705"/>
                </a:lnTo>
                <a:lnTo>
                  <a:pt x="39038" y="72343"/>
                </a:lnTo>
                <a:lnTo>
                  <a:pt x="38917" y="72041"/>
                </a:lnTo>
                <a:lnTo>
                  <a:pt x="38736" y="71860"/>
                </a:lnTo>
                <a:lnTo>
                  <a:pt x="38495" y="71679"/>
                </a:lnTo>
                <a:lnTo>
                  <a:pt x="38253" y="71558"/>
                </a:lnTo>
                <a:close/>
                <a:moveTo>
                  <a:pt x="43442" y="71558"/>
                </a:moveTo>
                <a:lnTo>
                  <a:pt x="43201" y="71679"/>
                </a:lnTo>
                <a:lnTo>
                  <a:pt x="42959" y="71860"/>
                </a:lnTo>
                <a:lnTo>
                  <a:pt x="42778" y="72041"/>
                </a:lnTo>
                <a:lnTo>
                  <a:pt x="42658" y="72343"/>
                </a:lnTo>
                <a:lnTo>
                  <a:pt x="42597" y="72705"/>
                </a:lnTo>
                <a:lnTo>
                  <a:pt x="42597" y="72946"/>
                </a:lnTo>
                <a:lnTo>
                  <a:pt x="42658" y="73127"/>
                </a:lnTo>
                <a:lnTo>
                  <a:pt x="42778" y="73368"/>
                </a:lnTo>
                <a:lnTo>
                  <a:pt x="42899" y="73549"/>
                </a:lnTo>
                <a:lnTo>
                  <a:pt x="43080" y="73670"/>
                </a:lnTo>
                <a:lnTo>
                  <a:pt x="43321" y="73791"/>
                </a:lnTo>
                <a:lnTo>
                  <a:pt x="43502" y="73851"/>
                </a:lnTo>
                <a:lnTo>
                  <a:pt x="43985" y="73851"/>
                </a:lnTo>
                <a:lnTo>
                  <a:pt x="44166" y="73791"/>
                </a:lnTo>
                <a:lnTo>
                  <a:pt x="44407" y="73670"/>
                </a:lnTo>
                <a:lnTo>
                  <a:pt x="44588" y="73549"/>
                </a:lnTo>
                <a:lnTo>
                  <a:pt x="44709" y="73368"/>
                </a:lnTo>
                <a:lnTo>
                  <a:pt x="44830" y="73127"/>
                </a:lnTo>
                <a:lnTo>
                  <a:pt x="44890" y="72946"/>
                </a:lnTo>
                <a:lnTo>
                  <a:pt x="44890" y="72705"/>
                </a:lnTo>
                <a:lnTo>
                  <a:pt x="44830" y="72343"/>
                </a:lnTo>
                <a:lnTo>
                  <a:pt x="44709" y="72041"/>
                </a:lnTo>
                <a:lnTo>
                  <a:pt x="44528" y="71860"/>
                </a:lnTo>
                <a:lnTo>
                  <a:pt x="44287" y="71679"/>
                </a:lnTo>
                <a:lnTo>
                  <a:pt x="44045" y="71558"/>
                </a:lnTo>
                <a:close/>
                <a:moveTo>
                  <a:pt x="49234" y="71558"/>
                </a:moveTo>
                <a:lnTo>
                  <a:pt x="48993" y="71679"/>
                </a:lnTo>
                <a:lnTo>
                  <a:pt x="48752" y="71860"/>
                </a:lnTo>
                <a:lnTo>
                  <a:pt x="48571" y="72041"/>
                </a:lnTo>
                <a:lnTo>
                  <a:pt x="48450" y="72343"/>
                </a:lnTo>
                <a:lnTo>
                  <a:pt x="48390" y="72705"/>
                </a:lnTo>
                <a:lnTo>
                  <a:pt x="48390" y="72946"/>
                </a:lnTo>
                <a:lnTo>
                  <a:pt x="48450" y="73127"/>
                </a:lnTo>
                <a:lnTo>
                  <a:pt x="48571" y="73368"/>
                </a:lnTo>
                <a:lnTo>
                  <a:pt x="48691" y="73549"/>
                </a:lnTo>
                <a:lnTo>
                  <a:pt x="48872" y="73670"/>
                </a:lnTo>
                <a:lnTo>
                  <a:pt x="49114" y="73791"/>
                </a:lnTo>
                <a:lnTo>
                  <a:pt x="49295" y="73851"/>
                </a:lnTo>
                <a:lnTo>
                  <a:pt x="49777" y="73851"/>
                </a:lnTo>
                <a:lnTo>
                  <a:pt x="49958" y="73791"/>
                </a:lnTo>
                <a:lnTo>
                  <a:pt x="50200" y="73670"/>
                </a:lnTo>
                <a:lnTo>
                  <a:pt x="50381" y="73549"/>
                </a:lnTo>
                <a:lnTo>
                  <a:pt x="50501" y="73368"/>
                </a:lnTo>
                <a:lnTo>
                  <a:pt x="50622" y="73127"/>
                </a:lnTo>
                <a:lnTo>
                  <a:pt x="50682" y="72946"/>
                </a:lnTo>
                <a:lnTo>
                  <a:pt x="50682" y="72705"/>
                </a:lnTo>
                <a:lnTo>
                  <a:pt x="50622" y="72343"/>
                </a:lnTo>
                <a:lnTo>
                  <a:pt x="50501" y="72041"/>
                </a:lnTo>
                <a:lnTo>
                  <a:pt x="50320" y="71860"/>
                </a:lnTo>
                <a:lnTo>
                  <a:pt x="50079" y="71679"/>
                </a:lnTo>
                <a:lnTo>
                  <a:pt x="49838" y="71558"/>
                </a:lnTo>
                <a:close/>
                <a:moveTo>
                  <a:pt x="29022" y="74454"/>
                </a:moveTo>
                <a:lnTo>
                  <a:pt x="28841" y="74515"/>
                </a:lnTo>
                <a:lnTo>
                  <a:pt x="28660" y="74635"/>
                </a:lnTo>
                <a:lnTo>
                  <a:pt x="28479" y="74756"/>
                </a:lnTo>
                <a:lnTo>
                  <a:pt x="30349" y="75178"/>
                </a:lnTo>
                <a:lnTo>
                  <a:pt x="30349" y="75178"/>
                </a:lnTo>
                <a:lnTo>
                  <a:pt x="30168" y="74877"/>
                </a:lnTo>
                <a:lnTo>
                  <a:pt x="29927" y="74635"/>
                </a:lnTo>
                <a:lnTo>
                  <a:pt x="29625" y="74515"/>
                </a:lnTo>
                <a:lnTo>
                  <a:pt x="29263" y="74454"/>
                </a:lnTo>
                <a:close/>
                <a:moveTo>
                  <a:pt x="46640" y="74454"/>
                </a:moveTo>
                <a:lnTo>
                  <a:pt x="46278" y="74515"/>
                </a:lnTo>
                <a:lnTo>
                  <a:pt x="45976" y="74635"/>
                </a:lnTo>
                <a:lnTo>
                  <a:pt x="45735" y="74877"/>
                </a:lnTo>
                <a:lnTo>
                  <a:pt x="45554" y="75178"/>
                </a:lnTo>
                <a:lnTo>
                  <a:pt x="45554" y="75178"/>
                </a:lnTo>
                <a:lnTo>
                  <a:pt x="47424" y="74756"/>
                </a:lnTo>
                <a:lnTo>
                  <a:pt x="47243" y="74635"/>
                </a:lnTo>
                <a:lnTo>
                  <a:pt x="47062" y="74515"/>
                </a:lnTo>
                <a:lnTo>
                  <a:pt x="46881" y="74454"/>
                </a:lnTo>
                <a:close/>
                <a:moveTo>
                  <a:pt x="34814" y="74454"/>
                </a:moveTo>
                <a:lnTo>
                  <a:pt x="34633" y="74515"/>
                </a:lnTo>
                <a:lnTo>
                  <a:pt x="34392" y="74635"/>
                </a:lnTo>
                <a:lnTo>
                  <a:pt x="34211" y="74756"/>
                </a:lnTo>
                <a:lnTo>
                  <a:pt x="34090" y="74937"/>
                </a:lnTo>
                <a:lnTo>
                  <a:pt x="33969" y="75178"/>
                </a:lnTo>
                <a:lnTo>
                  <a:pt x="33909" y="75359"/>
                </a:lnTo>
                <a:lnTo>
                  <a:pt x="33909" y="75601"/>
                </a:lnTo>
                <a:lnTo>
                  <a:pt x="33909" y="75721"/>
                </a:lnTo>
                <a:lnTo>
                  <a:pt x="36141" y="75903"/>
                </a:lnTo>
                <a:lnTo>
                  <a:pt x="36202" y="75601"/>
                </a:lnTo>
                <a:lnTo>
                  <a:pt x="36202" y="75359"/>
                </a:lnTo>
                <a:lnTo>
                  <a:pt x="36141" y="75178"/>
                </a:lnTo>
                <a:lnTo>
                  <a:pt x="36021" y="74937"/>
                </a:lnTo>
                <a:lnTo>
                  <a:pt x="35900" y="74756"/>
                </a:lnTo>
                <a:lnTo>
                  <a:pt x="35719" y="74635"/>
                </a:lnTo>
                <a:lnTo>
                  <a:pt x="35478" y="74515"/>
                </a:lnTo>
                <a:lnTo>
                  <a:pt x="35297" y="74454"/>
                </a:lnTo>
                <a:close/>
                <a:moveTo>
                  <a:pt x="40606" y="74454"/>
                </a:moveTo>
                <a:lnTo>
                  <a:pt x="40425" y="74515"/>
                </a:lnTo>
                <a:lnTo>
                  <a:pt x="40184" y="74635"/>
                </a:lnTo>
                <a:lnTo>
                  <a:pt x="40003" y="74756"/>
                </a:lnTo>
                <a:lnTo>
                  <a:pt x="39882" y="74937"/>
                </a:lnTo>
                <a:lnTo>
                  <a:pt x="39762" y="75178"/>
                </a:lnTo>
                <a:lnTo>
                  <a:pt x="39701" y="75359"/>
                </a:lnTo>
                <a:lnTo>
                  <a:pt x="39701" y="75601"/>
                </a:lnTo>
                <a:lnTo>
                  <a:pt x="39762" y="75903"/>
                </a:lnTo>
                <a:lnTo>
                  <a:pt x="41994" y="75721"/>
                </a:lnTo>
                <a:lnTo>
                  <a:pt x="41994" y="75601"/>
                </a:lnTo>
                <a:lnTo>
                  <a:pt x="41994" y="75359"/>
                </a:lnTo>
                <a:lnTo>
                  <a:pt x="41934" y="75178"/>
                </a:lnTo>
                <a:lnTo>
                  <a:pt x="41813" y="74937"/>
                </a:lnTo>
                <a:lnTo>
                  <a:pt x="41692" y="74756"/>
                </a:lnTo>
                <a:lnTo>
                  <a:pt x="41511" y="74635"/>
                </a:lnTo>
                <a:lnTo>
                  <a:pt x="41270" y="74515"/>
                </a:lnTo>
                <a:lnTo>
                  <a:pt x="41089" y="74454"/>
                </a:lnTo>
                <a:close/>
              </a:path>
            </a:pathLst>
          </a:custGeom>
          <a:solidFill>
            <a:srgbClr val="6D9EEB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9" name="Google Shape;19;p2"/>
          <p:cNvSpPr/>
          <p:nvPr/>
        </p:nvSpPr>
        <p:spPr>
          <a:xfrm>
            <a:off x="396172" y="1378560"/>
            <a:ext cx="1424722" cy="1424722"/>
          </a:xfrm>
          <a:custGeom>
            <a:avLst/>
            <a:gdLst/>
            <a:ahLst/>
            <a:cxnLst/>
            <a:rect l="l" t="t" r="r" b="b"/>
            <a:pathLst>
              <a:path w="73610" h="73610" extrusionOk="0">
                <a:moveTo>
                  <a:pt x="43502" y="603"/>
                </a:moveTo>
                <a:lnTo>
                  <a:pt x="64801" y="12851"/>
                </a:lnTo>
                <a:lnTo>
                  <a:pt x="63775" y="11705"/>
                </a:lnTo>
                <a:lnTo>
                  <a:pt x="62689" y="10619"/>
                </a:lnTo>
                <a:lnTo>
                  <a:pt x="61542" y="9533"/>
                </a:lnTo>
                <a:lnTo>
                  <a:pt x="60396" y="8507"/>
                </a:lnTo>
                <a:lnTo>
                  <a:pt x="59189" y="7542"/>
                </a:lnTo>
                <a:lnTo>
                  <a:pt x="57922" y="6637"/>
                </a:lnTo>
                <a:lnTo>
                  <a:pt x="56655" y="5792"/>
                </a:lnTo>
                <a:lnTo>
                  <a:pt x="55328" y="4948"/>
                </a:lnTo>
                <a:lnTo>
                  <a:pt x="53940" y="4223"/>
                </a:lnTo>
                <a:lnTo>
                  <a:pt x="52552" y="3499"/>
                </a:lnTo>
                <a:lnTo>
                  <a:pt x="51104" y="2896"/>
                </a:lnTo>
                <a:lnTo>
                  <a:pt x="49656" y="2293"/>
                </a:lnTo>
                <a:lnTo>
                  <a:pt x="48148" y="1750"/>
                </a:lnTo>
                <a:lnTo>
                  <a:pt x="46640" y="1327"/>
                </a:lnTo>
                <a:lnTo>
                  <a:pt x="45131" y="905"/>
                </a:lnTo>
                <a:lnTo>
                  <a:pt x="43502" y="603"/>
                </a:lnTo>
                <a:close/>
                <a:moveTo>
                  <a:pt x="36805" y="0"/>
                </a:moveTo>
                <a:lnTo>
                  <a:pt x="34693" y="60"/>
                </a:lnTo>
                <a:lnTo>
                  <a:pt x="32642" y="241"/>
                </a:lnTo>
                <a:lnTo>
                  <a:pt x="70593" y="22143"/>
                </a:lnTo>
                <a:lnTo>
                  <a:pt x="70593" y="22143"/>
                </a:lnTo>
                <a:lnTo>
                  <a:pt x="69688" y="20212"/>
                </a:lnTo>
                <a:lnTo>
                  <a:pt x="68662" y="18342"/>
                </a:lnTo>
                <a:lnTo>
                  <a:pt x="36865" y="0"/>
                </a:lnTo>
                <a:close/>
                <a:moveTo>
                  <a:pt x="28358" y="965"/>
                </a:moveTo>
                <a:lnTo>
                  <a:pt x="26789" y="1388"/>
                </a:lnTo>
                <a:lnTo>
                  <a:pt x="25220" y="1870"/>
                </a:lnTo>
                <a:lnTo>
                  <a:pt x="72886" y="29383"/>
                </a:lnTo>
                <a:lnTo>
                  <a:pt x="72524" y="27754"/>
                </a:lnTo>
                <a:lnTo>
                  <a:pt x="72101" y="26186"/>
                </a:lnTo>
                <a:lnTo>
                  <a:pt x="28358" y="965"/>
                </a:lnTo>
                <a:close/>
                <a:moveTo>
                  <a:pt x="21842" y="3137"/>
                </a:moveTo>
                <a:lnTo>
                  <a:pt x="20574" y="3741"/>
                </a:lnTo>
                <a:lnTo>
                  <a:pt x="19368" y="4344"/>
                </a:lnTo>
                <a:lnTo>
                  <a:pt x="73610" y="35719"/>
                </a:lnTo>
                <a:lnTo>
                  <a:pt x="73549" y="34271"/>
                </a:lnTo>
                <a:lnTo>
                  <a:pt x="73429" y="32883"/>
                </a:lnTo>
                <a:lnTo>
                  <a:pt x="21842" y="3137"/>
                </a:lnTo>
                <a:close/>
                <a:moveTo>
                  <a:pt x="16592" y="6034"/>
                </a:moveTo>
                <a:lnTo>
                  <a:pt x="15567" y="6758"/>
                </a:lnTo>
                <a:lnTo>
                  <a:pt x="14541" y="7482"/>
                </a:lnTo>
                <a:lnTo>
                  <a:pt x="73308" y="41451"/>
                </a:lnTo>
                <a:lnTo>
                  <a:pt x="73489" y="40184"/>
                </a:lnTo>
                <a:lnTo>
                  <a:pt x="73549" y="38916"/>
                </a:lnTo>
                <a:lnTo>
                  <a:pt x="16592" y="6034"/>
                </a:lnTo>
                <a:close/>
                <a:moveTo>
                  <a:pt x="12188" y="9412"/>
                </a:moveTo>
                <a:lnTo>
                  <a:pt x="11343" y="10197"/>
                </a:lnTo>
                <a:lnTo>
                  <a:pt x="10438" y="11041"/>
                </a:lnTo>
                <a:lnTo>
                  <a:pt x="72282" y="46760"/>
                </a:lnTo>
                <a:lnTo>
                  <a:pt x="72584" y="45553"/>
                </a:lnTo>
                <a:lnTo>
                  <a:pt x="72825" y="44407"/>
                </a:lnTo>
                <a:lnTo>
                  <a:pt x="12188" y="9412"/>
                </a:lnTo>
                <a:close/>
                <a:moveTo>
                  <a:pt x="8568" y="13214"/>
                </a:moveTo>
                <a:lnTo>
                  <a:pt x="7783" y="14119"/>
                </a:lnTo>
                <a:lnTo>
                  <a:pt x="7120" y="15024"/>
                </a:lnTo>
                <a:lnTo>
                  <a:pt x="70532" y="51647"/>
                </a:lnTo>
                <a:lnTo>
                  <a:pt x="70955" y="50561"/>
                </a:lnTo>
                <a:lnTo>
                  <a:pt x="71377" y="49475"/>
                </a:lnTo>
                <a:lnTo>
                  <a:pt x="8568" y="13214"/>
                </a:lnTo>
                <a:close/>
                <a:moveTo>
                  <a:pt x="5551" y="17377"/>
                </a:moveTo>
                <a:lnTo>
                  <a:pt x="4948" y="18342"/>
                </a:lnTo>
                <a:lnTo>
                  <a:pt x="4344" y="19368"/>
                </a:lnTo>
                <a:lnTo>
                  <a:pt x="68119" y="56172"/>
                </a:lnTo>
                <a:lnTo>
                  <a:pt x="68722" y="55207"/>
                </a:lnTo>
                <a:lnTo>
                  <a:pt x="69265" y="54181"/>
                </a:lnTo>
                <a:lnTo>
                  <a:pt x="5551" y="17377"/>
                </a:lnTo>
                <a:close/>
                <a:moveTo>
                  <a:pt x="3137" y="21902"/>
                </a:moveTo>
                <a:lnTo>
                  <a:pt x="2655" y="22988"/>
                </a:lnTo>
                <a:lnTo>
                  <a:pt x="2232" y="24074"/>
                </a:lnTo>
                <a:lnTo>
                  <a:pt x="65102" y="60336"/>
                </a:lnTo>
                <a:lnTo>
                  <a:pt x="65826" y="59431"/>
                </a:lnTo>
                <a:lnTo>
                  <a:pt x="66550" y="58526"/>
                </a:lnTo>
                <a:lnTo>
                  <a:pt x="3137" y="21902"/>
                </a:lnTo>
                <a:close/>
                <a:moveTo>
                  <a:pt x="1388" y="26789"/>
                </a:moveTo>
                <a:lnTo>
                  <a:pt x="1026" y="27935"/>
                </a:lnTo>
                <a:lnTo>
                  <a:pt x="784" y="29142"/>
                </a:lnTo>
                <a:lnTo>
                  <a:pt x="61422" y="64137"/>
                </a:lnTo>
                <a:lnTo>
                  <a:pt x="62327" y="63352"/>
                </a:lnTo>
                <a:lnTo>
                  <a:pt x="63172" y="62447"/>
                </a:lnTo>
                <a:lnTo>
                  <a:pt x="1388" y="26789"/>
                </a:lnTo>
                <a:close/>
                <a:moveTo>
                  <a:pt x="302" y="32038"/>
                </a:moveTo>
                <a:lnTo>
                  <a:pt x="121" y="33366"/>
                </a:lnTo>
                <a:lnTo>
                  <a:pt x="60" y="34633"/>
                </a:lnTo>
                <a:lnTo>
                  <a:pt x="57078" y="67516"/>
                </a:lnTo>
                <a:lnTo>
                  <a:pt x="58103" y="66792"/>
                </a:lnTo>
                <a:lnTo>
                  <a:pt x="59189" y="66068"/>
                </a:lnTo>
                <a:lnTo>
                  <a:pt x="302" y="32038"/>
                </a:lnTo>
                <a:close/>
                <a:moveTo>
                  <a:pt x="0" y="37830"/>
                </a:moveTo>
                <a:lnTo>
                  <a:pt x="60" y="39218"/>
                </a:lnTo>
                <a:lnTo>
                  <a:pt x="181" y="40606"/>
                </a:lnTo>
                <a:lnTo>
                  <a:pt x="51828" y="70412"/>
                </a:lnTo>
                <a:lnTo>
                  <a:pt x="53095" y="69808"/>
                </a:lnTo>
                <a:lnTo>
                  <a:pt x="54362" y="69205"/>
                </a:lnTo>
                <a:lnTo>
                  <a:pt x="0" y="37830"/>
                </a:lnTo>
                <a:close/>
                <a:moveTo>
                  <a:pt x="724" y="44166"/>
                </a:moveTo>
                <a:lnTo>
                  <a:pt x="1086" y="45734"/>
                </a:lnTo>
                <a:lnTo>
                  <a:pt x="1508" y="47303"/>
                </a:lnTo>
                <a:lnTo>
                  <a:pt x="45372" y="72644"/>
                </a:lnTo>
                <a:lnTo>
                  <a:pt x="46941" y="72222"/>
                </a:lnTo>
                <a:lnTo>
                  <a:pt x="48510" y="71739"/>
                </a:lnTo>
                <a:lnTo>
                  <a:pt x="724" y="44166"/>
                </a:lnTo>
                <a:close/>
                <a:moveTo>
                  <a:pt x="8688" y="60577"/>
                </a:moveTo>
                <a:lnTo>
                  <a:pt x="9714" y="61723"/>
                </a:lnTo>
                <a:lnTo>
                  <a:pt x="10800" y="62870"/>
                </a:lnTo>
                <a:lnTo>
                  <a:pt x="11946" y="63956"/>
                </a:lnTo>
                <a:lnTo>
                  <a:pt x="13153" y="64981"/>
                </a:lnTo>
                <a:lnTo>
                  <a:pt x="14360" y="66007"/>
                </a:lnTo>
                <a:lnTo>
                  <a:pt x="15627" y="66912"/>
                </a:lnTo>
                <a:lnTo>
                  <a:pt x="16954" y="67817"/>
                </a:lnTo>
                <a:lnTo>
                  <a:pt x="18282" y="68662"/>
                </a:lnTo>
                <a:lnTo>
                  <a:pt x="19669" y="69386"/>
                </a:lnTo>
                <a:lnTo>
                  <a:pt x="21118" y="70110"/>
                </a:lnTo>
                <a:lnTo>
                  <a:pt x="22566" y="70774"/>
                </a:lnTo>
                <a:lnTo>
                  <a:pt x="24074" y="71377"/>
                </a:lnTo>
                <a:lnTo>
                  <a:pt x="25582" y="71860"/>
                </a:lnTo>
                <a:lnTo>
                  <a:pt x="27151" y="72342"/>
                </a:lnTo>
                <a:lnTo>
                  <a:pt x="28720" y="72704"/>
                </a:lnTo>
                <a:lnTo>
                  <a:pt x="30289" y="73066"/>
                </a:lnTo>
                <a:lnTo>
                  <a:pt x="8688" y="60577"/>
                </a:lnTo>
                <a:close/>
                <a:moveTo>
                  <a:pt x="2956" y="51346"/>
                </a:moveTo>
                <a:lnTo>
                  <a:pt x="3861" y="53276"/>
                </a:lnTo>
                <a:lnTo>
                  <a:pt x="4887" y="55147"/>
                </a:lnTo>
                <a:lnTo>
                  <a:pt x="36865" y="73609"/>
                </a:lnTo>
                <a:lnTo>
                  <a:pt x="38977" y="73549"/>
                </a:lnTo>
                <a:lnTo>
                  <a:pt x="41089" y="73368"/>
                </a:lnTo>
                <a:lnTo>
                  <a:pt x="2956" y="51346"/>
                </a:lnTo>
                <a:close/>
              </a:path>
            </a:pathLst>
          </a:custGeom>
          <a:solidFill>
            <a:srgbClr val="C20E9B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>
              <a:solidFill>
                <a:srgbClr val="00B4C2"/>
              </a:solidFill>
            </a:endParaRPr>
          </a:p>
        </p:txBody>
      </p:sp>
      <p:sp>
        <p:nvSpPr>
          <p:cNvPr id="20" name="Google Shape;20;p2"/>
          <p:cNvSpPr/>
          <p:nvPr/>
        </p:nvSpPr>
        <p:spPr>
          <a:xfrm>
            <a:off x="2694350" y="694075"/>
            <a:ext cx="3755100" cy="3755100"/>
          </a:xfrm>
          <a:prstGeom prst="ellipse">
            <a:avLst/>
          </a:prstGeom>
          <a:solidFill>
            <a:srgbClr val="0E004A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" name="Google Shape;21;p2"/>
          <p:cNvSpPr txBox="1">
            <a:spLocks noGrp="1"/>
          </p:cNvSpPr>
          <p:nvPr>
            <p:ph type="ctrTitle"/>
          </p:nvPr>
        </p:nvSpPr>
        <p:spPr>
          <a:xfrm>
            <a:off x="2878525" y="1991825"/>
            <a:ext cx="3387000" cy="115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/>
          <a:lstStyle>
            <a:lvl1pPr lv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22" name="Google Shape;22;p2"/>
          <p:cNvSpPr/>
          <p:nvPr/>
        </p:nvSpPr>
        <p:spPr>
          <a:xfrm>
            <a:off x="2378899" y="2701499"/>
            <a:ext cx="462000" cy="462000"/>
          </a:xfrm>
          <a:prstGeom prst="ellipse">
            <a:avLst/>
          </a:prstGeom>
          <a:solidFill>
            <a:srgbClr val="C20E9B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" name="Google Shape;23;p2"/>
          <p:cNvSpPr/>
          <p:nvPr/>
        </p:nvSpPr>
        <p:spPr>
          <a:xfrm>
            <a:off x="2320850" y="3525150"/>
            <a:ext cx="462000" cy="399600"/>
          </a:xfrm>
          <a:prstGeom prst="triangle">
            <a:avLst>
              <a:gd name="adj" fmla="val 50000"/>
            </a:avLst>
          </a:prstGeom>
          <a:solidFill>
            <a:srgbClr val="FF9900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4" name="Google Shape;24;p2"/>
          <p:cNvSpPr/>
          <p:nvPr/>
        </p:nvSpPr>
        <p:spPr>
          <a:xfrm rot="10800000">
            <a:off x="2025975" y="1258251"/>
            <a:ext cx="584400" cy="505800"/>
          </a:xfrm>
          <a:prstGeom prst="triangle">
            <a:avLst>
              <a:gd name="adj" fmla="val 50000"/>
            </a:avLst>
          </a:prstGeom>
          <a:noFill/>
          <a:ln w="9525" cap="flat" cmpd="sng">
            <a:solidFill>
              <a:srgbClr val="FF9900"/>
            </a:solidFill>
            <a:prstDash val="dash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" name="Google Shape;25;p2"/>
          <p:cNvSpPr/>
          <p:nvPr/>
        </p:nvSpPr>
        <p:spPr>
          <a:xfrm rot="10800000">
            <a:off x="7439350" y="1196950"/>
            <a:ext cx="425700" cy="368400"/>
          </a:xfrm>
          <a:prstGeom prst="triangle">
            <a:avLst>
              <a:gd name="adj" fmla="val 50000"/>
            </a:avLst>
          </a:prstGeom>
          <a:solidFill>
            <a:srgbClr val="C20E9B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" name="Google Shape;26;p2"/>
          <p:cNvSpPr/>
          <p:nvPr/>
        </p:nvSpPr>
        <p:spPr>
          <a:xfrm>
            <a:off x="5587275" y="808800"/>
            <a:ext cx="731400" cy="731400"/>
          </a:xfrm>
          <a:prstGeom prst="donut">
            <a:avLst>
              <a:gd name="adj" fmla="val 10551"/>
            </a:avLst>
          </a:prstGeom>
          <a:solidFill>
            <a:srgbClr val="6D9EEB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" name="Google Shape;27;p2"/>
          <p:cNvSpPr/>
          <p:nvPr/>
        </p:nvSpPr>
        <p:spPr>
          <a:xfrm>
            <a:off x="3218800" y="3924750"/>
            <a:ext cx="632700" cy="632700"/>
          </a:xfrm>
          <a:prstGeom prst="ellipse">
            <a:avLst/>
          </a:prstGeom>
          <a:noFill/>
          <a:ln w="9525" cap="flat" cmpd="sng">
            <a:solidFill>
              <a:srgbClr val="6D9EEB"/>
            </a:solidFill>
            <a:prstDash val="dash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8" name="Google Shape;28;p2"/>
          <p:cNvSpPr/>
          <p:nvPr/>
        </p:nvSpPr>
        <p:spPr>
          <a:xfrm>
            <a:off x="6056000" y="3149475"/>
            <a:ext cx="1383355" cy="1058469"/>
          </a:xfrm>
          <a:custGeom>
            <a:avLst/>
            <a:gdLst/>
            <a:ahLst/>
            <a:cxnLst/>
            <a:rect l="l" t="t" r="r" b="b"/>
            <a:pathLst>
              <a:path w="88634" h="67818" extrusionOk="0">
                <a:moveTo>
                  <a:pt x="0" y="0"/>
                </a:moveTo>
                <a:lnTo>
                  <a:pt x="4284" y="6637"/>
                </a:lnTo>
                <a:lnTo>
                  <a:pt x="4284" y="0"/>
                </a:lnTo>
                <a:close/>
                <a:moveTo>
                  <a:pt x="84289" y="0"/>
                </a:moveTo>
                <a:lnTo>
                  <a:pt x="84289" y="6637"/>
                </a:lnTo>
                <a:lnTo>
                  <a:pt x="88633" y="0"/>
                </a:lnTo>
                <a:close/>
                <a:moveTo>
                  <a:pt x="7844" y="0"/>
                </a:moveTo>
                <a:lnTo>
                  <a:pt x="7844" y="12007"/>
                </a:lnTo>
                <a:lnTo>
                  <a:pt x="12791" y="19609"/>
                </a:lnTo>
                <a:lnTo>
                  <a:pt x="12791" y="0"/>
                </a:lnTo>
                <a:close/>
                <a:moveTo>
                  <a:pt x="75842" y="0"/>
                </a:moveTo>
                <a:lnTo>
                  <a:pt x="75842" y="19609"/>
                </a:lnTo>
                <a:lnTo>
                  <a:pt x="80790" y="12007"/>
                </a:lnTo>
                <a:lnTo>
                  <a:pt x="80790" y="0"/>
                </a:lnTo>
                <a:close/>
                <a:moveTo>
                  <a:pt x="16351" y="0"/>
                </a:moveTo>
                <a:lnTo>
                  <a:pt x="16351" y="25039"/>
                </a:lnTo>
                <a:lnTo>
                  <a:pt x="21299" y="32581"/>
                </a:lnTo>
                <a:lnTo>
                  <a:pt x="21299" y="0"/>
                </a:lnTo>
                <a:close/>
                <a:moveTo>
                  <a:pt x="67335" y="0"/>
                </a:moveTo>
                <a:lnTo>
                  <a:pt x="67335" y="32581"/>
                </a:lnTo>
                <a:lnTo>
                  <a:pt x="72282" y="25039"/>
                </a:lnTo>
                <a:lnTo>
                  <a:pt x="72282" y="0"/>
                </a:lnTo>
                <a:close/>
                <a:moveTo>
                  <a:pt x="24859" y="0"/>
                </a:moveTo>
                <a:lnTo>
                  <a:pt x="24859" y="38012"/>
                </a:lnTo>
                <a:lnTo>
                  <a:pt x="29806" y="45614"/>
                </a:lnTo>
                <a:lnTo>
                  <a:pt x="29806" y="0"/>
                </a:lnTo>
                <a:close/>
                <a:moveTo>
                  <a:pt x="58828" y="0"/>
                </a:moveTo>
                <a:lnTo>
                  <a:pt x="58828" y="45614"/>
                </a:lnTo>
                <a:lnTo>
                  <a:pt x="63775" y="38012"/>
                </a:lnTo>
                <a:lnTo>
                  <a:pt x="63775" y="0"/>
                </a:lnTo>
                <a:close/>
                <a:moveTo>
                  <a:pt x="33306" y="0"/>
                </a:moveTo>
                <a:lnTo>
                  <a:pt x="33306" y="51044"/>
                </a:lnTo>
                <a:lnTo>
                  <a:pt x="38313" y="58586"/>
                </a:lnTo>
                <a:lnTo>
                  <a:pt x="38313" y="0"/>
                </a:lnTo>
                <a:close/>
                <a:moveTo>
                  <a:pt x="50320" y="0"/>
                </a:moveTo>
                <a:lnTo>
                  <a:pt x="50320" y="58586"/>
                </a:lnTo>
                <a:lnTo>
                  <a:pt x="55268" y="51044"/>
                </a:lnTo>
                <a:lnTo>
                  <a:pt x="55268" y="0"/>
                </a:lnTo>
                <a:close/>
                <a:moveTo>
                  <a:pt x="41813" y="0"/>
                </a:moveTo>
                <a:lnTo>
                  <a:pt x="41813" y="64016"/>
                </a:lnTo>
                <a:lnTo>
                  <a:pt x="44287" y="67817"/>
                </a:lnTo>
                <a:lnTo>
                  <a:pt x="46760" y="64016"/>
                </a:lnTo>
                <a:lnTo>
                  <a:pt x="46760" y="0"/>
                </a:lnTo>
                <a:close/>
              </a:path>
            </a:pathLst>
          </a:custGeom>
          <a:solidFill>
            <a:srgbClr val="FF9900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" name="Google Shape;29;p2"/>
          <p:cNvSpPr/>
          <p:nvPr/>
        </p:nvSpPr>
        <p:spPr>
          <a:xfrm rot="1372">
            <a:off x="7518650" y="3105312"/>
            <a:ext cx="751500" cy="714300"/>
          </a:xfrm>
          <a:prstGeom prst="pentagon">
            <a:avLst>
              <a:gd name="hf" fmla="val 105146"/>
              <a:gd name="vf" fmla="val 110557"/>
            </a:avLst>
          </a:prstGeom>
          <a:solidFill>
            <a:srgbClr val="C20E9B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ubtitle">
  <p:cSld name="TITLE_1">
    <p:spTree>
      <p:nvGrpSpPr>
        <p:cNvPr id="1" name="Shape 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1" name="Google Shape;31;p3"/>
          <p:cNvGrpSpPr/>
          <p:nvPr/>
        </p:nvGrpSpPr>
        <p:grpSpPr>
          <a:xfrm>
            <a:off x="-76804" y="-364106"/>
            <a:ext cx="9492216" cy="5864919"/>
            <a:chOff x="-76804" y="-364106"/>
            <a:chExt cx="9492216" cy="5864919"/>
          </a:xfrm>
        </p:grpSpPr>
        <p:sp>
          <p:nvSpPr>
            <p:cNvPr id="32" name="Google Shape;32;p3"/>
            <p:cNvSpPr/>
            <p:nvPr/>
          </p:nvSpPr>
          <p:spPr>
            <a:xfrm>
              <a:off x="0" y="0"/>
              <a:ext cx="9144000" cy="3528000"/>
            </a:xfrm>
            <a:prstGeom prst="rect">
              <a:avLst/>
            </a:prstGeom>
            <a:solidFill>
              <a:srgbClr val="0E004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" name="Google Shape;33;p3"/>
            <p:cNvSpPr/>
            <p:nvPr/>
          </p:nvSpPr>
          <p:spPr>
            <a:xfrm>
              <a:off x="4343698" y="3286144"/>
              <a:ext cx="456600" cy="456600"/>
            </a:xfrm>
            <a:prstGeom prst="ellipse">
              <a:avLst/>
            </a:prstGeom>
            <a:noFill/>
            <a:ln w="9525" cap="flat" cmpd="sng">
              <a:solidFill>
                <a:srgbClr val="6D9EEB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" name="Google Shape;34;p3"/>
            <p:cNvSpPr/>
            <p:nvPr/>
          </p:nvSpPr>
          <p:spPr>
            <a:xfrm>
              <a:off x="8312875" y="-85400"/>
              <a:ext cx="542100" cy="542100"/>
            </a:xfrm>
            <a:prstGeom prst="ellipse">
              <a:avLst/>
            </a:prstGeom>
            <a:solidFill>
              <a:srgbClr val="432E6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" name="Google Shape;35;p3"/>
            <p:cNvSpPr/>
            <p:nvPr/>
          </p:nvSpPr>
          <p:spPr>
            <a:xfrm rot="-899646">
              <a:off x="776862" y="-262199"/>
              <a:ext cx="900976" cy="856085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432E6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" name="Google Shape;36;p3"/>
            <p:cNvSpPr/>
            <p:nvPr/>
          </p:nvSpPr>
          <p:spPr>
            <a:xfrm rot="1763">
              <a:off x="8737998" y="3634823"/>
              <a:ext cx="585000" cy="556500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" name="Google Shape;37;p3"/>
            <p:cNvSpPr/>
            <p:nvPr/>
          </p:nvSpPr>
          <p:spPr>
            <a:xfrm rot="10800000">
              <a:off x="90420" y="4650313"/>
              <a:ext cx="983100" cy="850500"/>
            </a:xfrm>
            <a:prstGeom prst="triangle">
              <a:avLst>
                <a:gd name="adj" fmla="val 50000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" name="Google Shape;38;p3"/>
            <p:cNvSpPr/>
            <p:nvPr/>
          </p:nvSpPr>
          <p:spPr>
            <a:xfrm>
              <a:off x="8578650" y="858649"/>
              <a:ext cx="836762" cy="836762"/>
            </a:xfrm>
            <a:custGeom>
              <a:avLst/>
              <a:gdLst/>
              <a:ahLst/>
              <a:cxnLst/>
              <a:rect l="l" t="t" r="r" b="b"/>
              <a:pathLst>
                <a:path w="73610" h="73610" extrusionOk="0">
                  <a:moveTo>
                    <a:pt x="43502" y="603"/>
                  </a:moveTo>
                  <a:lnTo>
                    <a:pt x="64801" y="12851"/>
                  </a:lnTo>
                  <a:lnTo>
                    <a:pt x="63775" y="11705"/>
                  </a:lnTo>
                  <a:lnTo>
                    <a:pt x="62689" y="10619"/>
                  </a:lnTo>
                  <a:lnTo>
                    <a:pt x="61542" y="9533"/>
                  </a:lnTo>
                  <a:lnTo>
                    <a:pt x="60396" y="8507"/>
                  </a:lnTo>
                  <a:lnTo>
                    <a:pt x="59189" y="7542"/>
                  </a:lnTo>
                  <a:lnTo>
                    <a:pt x="57922" y="6637"/>
                  </a:lnTo>
                  <a:lnTo>
                    <a:pt x="56655" y="5792"/>
                  </a:lnTo>
                  <a:lnTo>
                    <a:pt x="55328" y="4948"/>
                  </a:lnTo>
                  <a:lnTo>
                    <a:pt x="53940" y="4223"/>
                  </a:lnTo>
                  <a:lnTo>
                    <a:pt x="52552" y="3499"/>
                  </a:lnTo>
                  <a:lnTo>
                    <a:pt x="51104" y="2896"/>
                  </a:lnTo>
                  <a:lnTo>
                    <a:pt x="49656" y="2293"/>
                  </a:lnTo>
                  <a:lnTo>
                    <a:pt x="48148" y="1750"/>
                  </a:lnTo>
                  <a:lnTo>
                    <a:pt x="46640" y="1327"/>
                  </a:lnTo>
                  <a:lnTo>
                    <a:pt x="45131" y="905"/>
                  </a:lnTo>
                  <a:lnTo>
                    <a:pt x="43502" y="603"/>
                  </a:lnTo>
                  <a:close/>
                  <a:moveTo>
                    <a:pt x="36805" y="0"/>
                  </a:moveTo>
                  <a:lnTo>
                    <a:pt x="34693" y="60"/>
                  </a:lnTo>
                  <a:lnTo>
                    <a:pt x="32642" y="241"/>
                  </a:lnTo>
                  <a:lnTo>
                    <a:pt x="70593" y="22143"/>
                  </a:lnTo>
                  <a:lnTo>
                    <a:pt x="70593" y="22143"/>
                  </a:lnTo>
                  <a:lnTo>
                    <a:pt x="69688" y="20212"/>
                  </a:lnTo>
                  <a:lnTo>
                    <a:pt x="68662" y="18342"/>
                  </a:lnTo>
                  <a:lnTo>
                    <a:pt x="36865" y="0"/>
                  </a:lnTo>
                  <a:close/>
                  <a:moveTo>
                    <a:pt x="28358" y="965"/>
                  </a:moveTo>
                  <a:lnTo>
                    <a:pt x="26789" y="1388"/>
                  </a:lnTo>
                  <a:lnTo>
                    <a:pt x="25220" y="1870"/>
                  </a:lnTo>
                  <a:lnTo>
                    <a:pt x="72886" y="29383"/>
                  </a:lnTo>
                  <a:lnTo>
                    <a:pt x="72524" y="27754"/>
                  </a:lnTo>
                  <a:lnTo>
                    <a:pt x="72101" y="26186"/>
                  </a:lnTo>
                  <a:lnTo>
                    <a:pt x="28358" y="965"/>
                  </a:lnTo>
                  <a:close/>
                  <a:moveTo>
                    <a:pt x="21842" y="3137"/>
                  </a:moveTo>
                  <a:lnTo>
                    <a:pt x="20574" y="3741"/>
                  </a:lnTo>
                  <a:lnTo>
                    <a:pt x="19368" y="4344"/>
                  </a:lnTo>
                  <a:lnTo>
                    <a:pt x="73610" y="35719"/>
                  </a:lnTo>
                  <a:lnTo>
                    <a:pt x="73549" y="34271"/>
                  </a:lnTo>
                  <a:lnTo>
                    <a:pt x="73429" y="32883"/>
                  </a:lnTo>
                  <a:lnTo>
                    <a:pt x="21842" y="3137"/>
                  </a:lnTo>
                  <a:close/>
                  <a:moveTo>
                    <a:pt x="16592" y="6034"/>
                  </a:moveTo>
                  <a:lnTo>
                    <a:pt x="15567" y="6758"/>
                  </a:lnTo>
                  <a:lnTo>
                    <a:pt x="14541" y="7482"/>
                  </a:lnTo>
                  <a:lnTo>
                    <a:pt x="73308" y="41451"/>
                  </a:lnTo>
                  <a:lnTo>
                    <a:pt x="73489" y="40184"/>
                  </a:lnTo>
                  <a:lnTo>
                    <a:pt x="73549" y="38916"/>
                  </a:lnTo>
                  <a:lnTo>
                    <a:pt x="16592" y="6034"/>
                  </a:lnTo>
                  <a:close/>
                  <a:moveTo>
                    <a:pt x="12188" y="9412"/>
                  </a:moveTo>
                  <a:lnTo>
                    <a:pt x="11343" y="10197"/>
                  </a:lnTo>
                  <a:lnTo>
                    <a:pt x="10438" y="11041"/>
                  </a:lnTo>
                  <a:lnTo>
                    <a:pt x="72282" y="46760"/>
                  </a:lnTo>
                  <a:lnTo>
                    <a:pt x="72584" y="45553"/>
                  </a:lnTo>
                  <a:lnTo>
                    <a:pt x="72825" y="44407"/>
                  </a:lnTo>
                  <a:lnTo>
                    <a:pt x="12188" y="9412"/>
                  </a:lnTo>
                  <a:close/>
                  <a:moveTo>
                    <a:pt x="8568" y="13214"/>
                  </a:moveTo>
                  <a:lnTo>
                    <a:pt x="7783" y="14119"/>
                  </a:lnTo>
                  <a:lnTo>
                    <a:pt x="7120" y="15024"/>
                  </a:lnTo>
                  <a:lnTo>
                    <a:pt x="70532" y="51647"/>
                  </a:lnTo>
                  <a:lnTo>
                    <a:pt x="70955" y="50561"/>
                  </a:lnTo>
                  <a:lnTo>
                    <a:pt x="71377" y="49475"/>
                  </a:lnTo>
                  <a:lnTo>
                    <a:pt x="8568" y="13214"/>
                  </a:lnTo>
                  <a:close/>
                  <a:moveTo>
                    <a:pt x="5551" y="17377"/>
                  </a:moveTo>
                  <a:lnTo>
                    <a:pt x="4948" y="18342"/>
                  </a:lnTo>
                  <a:lnTo>
                    <a:pt x="4344" y="19368"/>
                  </a:lnTo>
                  <a:lnTo>
                    <a:pt x="68119" y="56172"/>
                  </a:lnTo>
                  <a:lnTo>
                    <a:pt x="68722" y="55207"/>
                  </a:lnTo>
                  <a:lnTo>
                    <a:pt x="69265" y="54181"/>
                  </a:lnTo>
                  <a:lnTo>
                    <a:pt x="5551" y="17377"/>
                  </a:lnTo>
                  <a:close/>
                  <a:moveTo>
                    <a:pt x="3137" y="21902"/>
                  </a:moveTo>
                  <a:lnTo>
                    <a:pt x="2655" y="22988"/>
                  </a:lnTo>
                  <a:lnTo>
                    <a:pt x="2232" y="24074"/>
                  </a:lnTo>
                  <a:lnTo>
                    <a:pt x="65102" y="60336"/>
                  </a:lnTo>
                  <a:lnTo>
                    <a:pt x="65826" y="59431"/>
                  </a:lnTo>
                  <a:lnTo>
                    <a:pt x="66550" y="58526"/>
                  </a:lnTo>
                  <a:lnTo>
                    <a:pt x="3137" y="21902"/>
                  </a:lnTo>
                  <a:close/>
                  <a:moveTo>
                    <a:pt x="1388" y="26789"/>
                  </a:moveTo>
                  <a:lnTo>
                    <a:pt x="1026" y="27935"/>
                  </a:lnTo>
                  <a:lnTo>
                    <a:pt x="784" y="29142"/>
                  </a:lnTo>
                  <a:lnTo>
                    <a:pt x="61422" y="64137"/>
                  </a:lnTo>
                  <a:lnTo>
                    <a:pt x="62327" y="63352"/>
                  </a:lnTo>
                  <a:lnTo>
                    <a:pt x="63172" y="62447"/>
                  </a:lnTo>
                  <a:lnTo>
                    <a:pt x="1388" y="26789"/>
                  </a:lnTo>
                  <a:close/>
                  <a:moveTo>
                    <a:pt x="302" y="32038"/>
                  </a:moveTo>
                  <a:lnTo>
                    <a:pt x="121" y="33366"/>
                  </a:lnTo>
                  <a:lnTo>
                    <a:pt x="60" y="34633"/>
                  </a:lnTo>
                  <a:lnTo>
                    <a:pt x="57078" y="67516"/>
                  </a:lnTo>
                  <a:lnTo>
                    <a:pt x="58103" y="66792"/>
                  </a:lnTo>
                  <a:lnTo>
                    <a:pt x="59189" y="66068"/>
                  </a:lnTo>
                  <a:lnTo>
                    <a:pt x="302" y="32038"/>
                  </a:lnTo>
                  <a:close/>
                  <a:moveTo>
                    <a:pt x="0" y="37830"/>
                  </a:moveTo>
                  <a:lnTo>
                    <a:pt x="60" y="39218"/>
                  </a:lnTo>
                  <a:lnTo>
                    <a:pt x="181" y="40606"/>
                  </a:lnTo>
                  <a:lnTo>
                    <a:pt x="51828" y="70412"/>
                  </a:lnTo>
                  <a:lnTo>
                    <a:pt x="53095" y="69808"/>
                  </a:lnTo>
                  <a:lnTo>
                    <a:pt x="54362" y="69205"/>
                  </a:lnTo>
                  <a:lnTo>
                    <a:pt x="0" y="37830"/>
                  </a:lnTo>
                  <a:close/>
                  <a:moveTo>
                    <a:pt x="724" y="44166"/>
                  </a:moveTo>
                  <a:lnTo>
                    <a:pt x="1086" y="45734"/>
                  </a:lnTo>
                  <a:lnTo>
                    <a:pt x="1508" y="47303"/>
                  </a:lnTo>
                  <a:lnTo>
                    <a:pt x="45372" y="72644"/>
                  </a:lnTo>
                  <a:lnTo>
                    <a:pt x="46941" y="72222"/>
                  </a:lnTo>
                  <a:lnTo>
                    <a:pt x="48510" y="71739"/>
                  </a:lnTo>
                  <a:lnTo>
                    <a:pt x="724" y="44166"/>
                  </a:lnTo>
                  <a:close/>
                  <a:moveTo>
                    <a:pt x="8688" y="60577"/>
                  </a:moveTo>
                  <a:lnTo>
                    <a:pt x="9714" y="61723"/>
                  </a:lnTo>
                  <a:lnTo>
                    <a:pt x="10800" y="62870"/>
                  </a:lnTo>
                  <a:lnTo>
                    <a:pt x="11946" y="63956"/>
                  </a:lnTo>
                  <a:lnTo>
                    <a:pt x="13153" y="64981"/>
                  </a:lnTo>
                  <a:lnTo>
                    <a:pt x="14360" y="66007"/>
                  </a:lnTo>
                  <a:lnTo>
                    <a:pt x="15627" y="66912"/>
                  </a:lnTo>
                  <a:lnTo>
                    <a:pt x="16954" y="67817"/>
                  </a:lnTo>
                  <a:lnTo>
                    <a:pt x="18282" y="68662"/>
                  </a:lnTo>
                  <a:lnTo>
                    <a:pt x="19669" y="69386"/>
                  </a:lnTo>
                  <a:lnTo>
                    <a:pt x="21118" y="70110"/>
                  </a:lnTo>
                  <a:lnTo>
                    <a:pt x="22566" y="70774"/>
                  </a:lnTo>
                  <a:lnTo>
                    <a:pt x="24074" y="71377"/>
                  </a:lnTo>
                  <a:lnTo>
                    <a:pt x="25582" y="71860"/>
                  </a:lnTo>
                  <a:lnTo>
                    <a:pt x="27151" y="72342"/>
                  </a:lnTo>
                  <a:lnTo>
                    <a:pt x="28720" y="72704"/>
                  </a:lnTo>
                  <a:lnTo>
                    <a:pt x="30289" y="73066"/>
                  </a:lnTo>
                  <a:lnTo>
                    <a:pt x="8688" y="60577"/>
                  </a:lnTo>
                  <a:close/>
                  <a:moveTo>
                    <a:pt x="2956" y="51346"/>
                  </a:moveTo>
                  <a:lnTo>
                    <a:pt x="3861" y="53276"/>
                  </a:lnTo>
                  <a:lnTo>
                    <a:pt x="4887" y="55147"/>
                  </a:lnTo>
                  <a:lnTo>
                    <a:pt x="36865" y="73609"/>
                  </a:lnTo>
                  <a:lnTo>
                    <a:pt x="38977" y="73549"/>
                  </a:lnTo>
                  <a:lnTo>
                    <a:pt x="41089" y="73368"/>
                  </a:lnTo>
                  <a:lnTo>
                    <a:pt x="2956" y="51346"/>
                  </a:lnTo>
                  <a:close/>
                </a:path>
              </a:pathLst>
            </a:cu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solidFill>
                  <a:srgbClr val="00B4C2"/>
                </a:solidFill>
              </a:endParaRPr>
            </a:p>
          </p:txBody>
        </p:sp>
        <p:sp>
          <p:nvSpPr>
            <p:cNvPr id="39" name="Google Shape;39;p3"/>
            <p:cNvSpPr/>
            <p:nvPr/>
          </p:nvSpPr>
          <p:spPr>
            <a:xfrm>
              <a:off x="588219" y="-85402"/>
              <a:ext cx="421500" cy="4215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" name="Google Shape;40;p3"/>
            <p:cNvSpPr/>
            <p:nvPr/>
          </p:nvSpPr>
          <p:spPr>
            <a:xfrm rot="10800000">
              <a:off x="-76796" y="3768356"/>
              <a:ext cx="393900" cy="374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76200" cap="flat" cmpd="sng">
              <a:solidFill>
                <a:srgbClr val="6D9EEB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" name="Google Shape;41;p3"/>
            <p:cNvSpPr/>
            <p:nvPr/>
          </p:nvSpPr>
          <p:spPr>
            <a:xfrm>
              <a:off x="8092376" y="131852"/>
              <a:ext cx="983100" cy="9831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" name="Google Shape;42;p3"/>
            <p:cNvSpPr/>
            <p:nvPr/>
          </p:nvSpPr>
          <p:spPr>
            <a:xfrm>
              <a:off x="100477" y="456711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" name="Google Shape;43;p3"/>
            <p:cNvSpPr/>
            <p:nvPr/>
          </p:nvSpPr>
          <p:spPr>
            <a:xfrm>
              <a:off x="133504" y="-85397"/>
              <a:ext cx="231300" cy="231300"/>
            </a:xfrm>
            <a:prstGeom prst="ellipse">
              <a:avLst/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" name="Google Shape;44;p3"/>
            <p:cNvSpPr/>
            <p:nvPr/>
          </p:nvSpPr>
          <p:spPr>
            <a:xfrm rot="10800000">
              <a:off x="343825" y="4290619"/>
              <a:ext cx="333300" cy="288300"/>
            </a:xfrm>
            <a:prstGeom prst="triangle">
              <a:avLst>
                <a:gd name="adj" fmla="val 50000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" name="Google Shape;45;p3"/>
            <p:cNvSpPr/>
            <p:nvPr/>
          </p:nvSpPr>
          <p:spPr>
            <a:xfrm rot="10800000">
              <a:off x="7891383" y="4473451"/>
              <a:ext cx="421500" cy="365100"/>
            </a:xfrm>
            <a:prstGeom prst="triangle">
              <a:avLst>
                <a:gd name="adj" fmla="val 50000"/>
              </a:avLst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" name="Google Shape;46;p3"/>
            <p:cNvSpPr/>
            <p:nvPr/>
          </p:nvSpPr>
          <p:spPr>
            <a:xfrm>
              <a:off x="7800077" y="94976"/>
              <a:ext cx="307200" cy="265800"/>
            </a:xfrm>
            <a:prstGeom prst="triangle">
              <a:avLst>
                <a:gd name="adj" fmla="val 50000"/>
              </a:avLst>
            </a:pr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" name="Google Shape;47;p3"/>
            <p:cNvSpPr/>
            <p:nvPr/>
          </p:nvSpPr>
          <p:spPr>
            <a:xfrm>
              <a:off x="8578651" y="3939150"/>
              <a:ext cx="421500" cy="421500"/>
            </a:xfrm>
            <a:prstGeom prst="donut">
              <a:avLst>
                <a:gd name="adj" fmla="val 19671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8" name="Google Shape;48;p3"/>
            <p:cNvSpPr/>
            <p:nvPr/>
          </p:nvSpPr>
          <p:spPr>
            <a:xfrm>
              <a:off x="888873" y="4577655"/>
              <a:ext cx="456600" cy="456600"/>
            </a:xfrm>
            <a:prstGeom prst="ellipse">
              <a:avLst/>
            </a:prstGeom>
            <a:noFill/>
            <a:ln w="9525" cap="flat" cmpd="sng">
              <a:solidFill>
                <a:srgbClr val="6D9EEB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9" name="Google Shape;49;p3"/>
            <p:cNvSpPr/>
            <p:nvPr/>
          </p:nvSpPr>
          <p:spPr>
            <a:xfrm rot="10800000">
              <a:off x="47429" y="4473462"/>
              <a:ext cx="621103" cy="475235"/>
            </a:xfrm>
            <a:custGeom>
              <a:avLst/>
              <a:gdLst/>
              <a:ahLst/>
              <a:cxnLst/>
              <a:rect l="l" t="t" r="r" b="b"/>
              <a:pathLst>
                <a:path w="88634" h="67818" extrusionOk="0">
                  <a:moveTo>
                    <a:pt x="0" y="0"/>
                  </a:moveTo>
                  <a:lnTo>
                    <a:pt x="4284" y="6637"/>
                  </a:lnTo>
                  <a:lnTo>
                    <a:pt x="4284" y="0"/>
                  </a:lnTo>
                  <a:close/>
                  <a:moveTo>
                    <a:pt x="84289" y="0"/>
                  </a:moveTo>
                  <a:lnTo>
                    <a:pt x="84289" y="6637"/>
                  </a:lnTo>
                  <a:lnTo>
                    <a:pt x="88633" y="0"/>
                  </a:lnTo>
                  <a:close/>
                  <a:moveTo>
                    <a:pt x="7844" y="0"/>
                  </a:moveTo>
                  <a:lnTo>
                    <a:pt x="7844" y="12007"/>
                  </a:lnTo>
                  <a:lnTo>
                    <a:pt x="12791" y="19609"/>
                  </a:lnTo>
                  <a:lnTo>
                    <a:pt x="12791" y="0"/>
                  </a:lnTo>
                  <a:close/>
                  <a:moveTo>
                    <a:pt x="75842" y="0"/>
                  </a:moveTo>
                  <a:lnTo>
                    <a:pt x="75842" y="19609"/>
                  </a:lnTo>
                  <a:lnTo>
                    <a:pt x="80790" y="12007"/>
                  </a:lnTo>
                  <a:lnTo>
                    <a:pt x="80790" y="0"/>
                  </a:lnTo>
                  <a:close/>
                  <a:moveTo>
                    <a:pt x="16351" y="0"/>
                  </a:moveTo>
                  <a:lnTo>
                    <a:pt x="16351" y="25039"/>
                  </a:lnTo>
                  <a:lnTo>
                    <a:pt x="21299" y="32581"/>
                  </a:lnTo>
                  <a:lnTo>
                    <a:pt x="21299" y="0"/>
                  </a:lnTo>
                  <a:close/>
                  <a:moveTo>
                    <a:pt x="67335" y="0"/>
                  </a:moveTo>
                  <a:lnTo>
                    <a:pt x="67335" y="32581"/>
                  </a:lnTo>
                  <a:lnTo>
                    <a:pt x="72282" y="25039"/>
                  </a:lnTo>
                  <a:lnTo>
                    <a:pt x="72282" y="0"/>
                  </a:lnTo>
                  <a:close/>
                  <a:moveTo>
                    <a:pt x="24859" y="0"/>
                  </a:moveTo>
                  <a:lnTo>
                    <a:pt x="24859" y="38012"/>
                  </a:lnTo>
                  <a:lnTo>
                    <a:pt x="29806" y="45614"/>
                  </a:lnTo>
                  <a:lnTo>
                    <a:pt x="29806" y="0"/>
                  </a:lnTo>
                  <a:close/>
                  <a:moveTo>
                    <a:pt x="58828" y="0"/>
                  </a:moveTo>
                  <a:lnTo>
                    <a:pt x="58828" y="45614"/>
                  </a:lnTo>
                  <a:lnTo>
                    <a:pt x="63775" y="38012"/>
                  </a:lnTo>
                  <a:lnTo>
                    <a:pt x="63775" y="0"/>
                  </a:lnTo>
                  <a:close/>
                  <a:moveTo>
                    <a:pt x="33306" y="0"/>
                  </a:moveTo>
                  <a:lnTo>
                    <a:pt x="33306" y="51044"/>
                  </a:lnTo>
                  <a:lnTo>
                    <a:pt x="38313" y="58586"/>
                  </a:lnTo>
                  <a:lnTo>
                    <a:pt x="38313" y="0"/>
                  </a:lnTo>
                  <a:close/>
                  <a:moveTo>
                    <a:pt x="50320" y="0"/>
                  </a:moveTo>
                  <a:lnTo>
                    <a:pt x="50320" y="58586"/>
                  </a:lnTo>
                  <a:lnTo>
                    <a:pt x="55268" y="51044"/>
                  </a:lnTo>
                  <a:lnTo>
                    <a:pt x="55268" y="0"/>
                  </a:lnTo>
                  <a:close/>
                  <a:moveTo>
                    <a:pt x="41813" y="0"/>
                  </a:moveTo>
                  <a:lnTo>
                    <a:pt x="41813" y="64016"/>
                  </a:lnTo>
                  <a:lnTo>
                    <a:pt x="44287" y="67817"/>
                  </a:lnTo>
                  <a:lnTo>
                    <a:pt x="46760" y="64016"/>
                  </a:lnTo>
                  <a:lnTo>
                    <a:pt x="46760" y="0"/>
                  </a:lnTo>
                  <a:close/>
                </a:path>
              </a:pathLst>
            </a:cu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0" name="Google Shape;50;p3"/>
            <p:cNvSpPr/>
            <p:nvPr/>
          </p:nvSpPr>
          <p:spPr>
            <a:xfrm rot="7294922">
              <a:off x="8507862" y="1506795"/>
              <a:ext cx="486330" cy="462608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9525" cap="flat" cmpd="sng">
              <a:solidFill>
                <a:srgbClr val="6D9EE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" name="Google Shape;51;p3"/>
            <p:cNvSpPr/>
            <p:nvPr/>
          </p:nvSpPr>
          <p:spPr>
            <a:xfrm rot="1902">
              <a:off x="-76804" y="1095525"/>
              <a:ext cx="542100" cy="515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28575" cap="flat" cmpd="sng">
              <a:solidFill>
                <a:srgbClr val="C20E9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" name="Google Shape;52;p3"/>
            <p:cNvSpPr/>
            <p:nvPr/>
          </p:nvSpPr>
          <p:spPr>
            <a:xfrm>
              <a:off x="8217614" y="4442536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" name="Google Shape;53;p3"/>
            <p:cNvSpPr/>
            <p:nvPr/>
          </p:nvSpPr>
          <p:spPr>
            <a:xfrm flipH="1">
              <a:off x="4456350" y="3414379"/>
              <a:ext cx="231300" cy="200100"/>
            </a:xfrm>
            <a:prstGeom prst="triangle">
              <a:avLst>
                <a:gd name="adj" fmla="val 50000"/>
              </a:avLst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54" name="Google Shape;54;p3"/>
          <p:cNvSpPr txBox="1">
            <a:spLocks noGrp="1"/>
          </p:cNvSpPr>
          <p:nvPr>
            <p:ph type="ctrTitle"/>
          </p:nvPr>
        </p:nvSpPr>
        <p:spPr>
          <a:xfrm>
            <a:off x="1737625" y="1659550"/>
            <a:ext cx="5668800" cy="1159800"/>
          </a:xfrm>
          <a:prstGeom prst="rect">
            <a:avLst/>
          </a:prstGeom>
        </p:spPr>
        <p:txBody>
          <a:bodyPr spcFirstLastPara="1" wrap="square" lIns="91425" tIns="91425" rIns="91425" bIns="91425" anchor="b" anchorCtr="0"/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9pPr>
          </a:lstStyle>
          <a:p>
            <a:endParaRPr/>
          </a:p>
        </p:txBody>
      </p:sp>
      <p:sp>
        <p:nvSpPr>
          <p:cNvPr id="55" name="Google Shape;55;p3"/>
          <p:cNvSpPr txBox="1">
            <a:spLocks noGrp="1"/>
          </p:cNvSpPr>
          <p:nvPr>
            <p:ph type="subTitle" idx="1"/>
          </p:nvPr>
        </p:nvSpPr>
        <p:spPr>
          <a:xfrm>
            <a:off x="1737625" y="2687653"/>
            <a:ext cx="5668800" cy="496500"/>
          </a:xfrm>
          <a:prstGeom prst="rect">
            <a:avLst/>
          </a:prstGeom>
        </p:spPr>
        <p:txBody>
          <a:bodyPr spcFirstLastPara="1" wrap="square" lIns="91425" tIns="91425" rIns="91425" bIns="91425" anchor="t" anchorCtr="0"/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rgbClr val="FF9900"/>
              </a:buClr>
              <a:buSzPts val="1400"/>
              <a:buNone/>
              <a:defRPr sz="1400">
                <a:solidFill>
                  <a:srgbClr val="FF9900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rgbClr val="FF9900"/>
              </a:buClr>
              <a:buSzPts val="1400"/>
              <a:buNone/>
              <a:defRPr sz="1400">
                <a:solidFill>
                  <a:srgbClr val="FF9900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rgbClr val="FF9900"/>
              </a:buClr>
              <a:buSzPts val="1400"/>
              <a:buNone/>
              <a:defRPr sz="1400">
                <a:solidFill>
                  <a:srgbClr val="FF9900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rgbClr val="FF9900"/>
              </a:buClr>
              <a:buSzPts val="1400"/>
              <a:buNone/>
              <a:defRPr sz="1400">
                <a:solidFill>
                  <a:srgbClr val="FF9900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rgbClr val="FF9900"/>
              </a:buClr>
              <a:buSzPts val="1400"/>
              <a:buNone/>
              <a:defRPr sz="1400">
                <a:solidFill>
                  <a:srgbClr val="FF9900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rgbClr val="FF9900"/>
              </a:buClr>
              <a:buSzPts val="1400"/>
              <a:buNone/>
              <a:defRPr sz="1400">
                <a:solidFill>
                  <a:srgbClr val="FF9900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rgbClr val="FF9900"/>
              </a:buClr>
              <a:buSzPts val="1400"/>
              <a:buNone/>
              <a:defRPr sz="1400">
                <a:solidFill>
                  <a:srgbClr val="FF9900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rgbClr val="FF9900"/>
              </a:buClr>
              <a:buSzPts val="1400"/>
              <a:buNone/>
              <a:defRPr sz="1400">
                <a:solidFill>
                  <a:srgbClr val="FF9900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rgbClr val="FF9900"/>
              </a:buClr>
              <a:buSzPts val="1400"/>
              <a:buNone/>
              <a:defRPr sz="1400">
                <a:solidFill>
                  <a:srgbClr val="FF9900"/>
                </a:solidFill>
              </a:defRPr>
            </a:lvl9pPr>
          </a:lstStyle>
          <a:p>
            <a:endParaRPr/>
          </a:p>
        </p:txBody>
      </p:sp>
      <p:sp>
        <p:nvSpPr>
          <p:cNvPr id="56" name="Google Shape;56;p3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Quote">
  <p:cSld name="TITLE_1_1">
    <p:spTree>
      <p:nvGrpSpPr>
        <p:cNvPr id="1" name="Shape 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8" name="Google Shape;58;p4"/>
          <p:cNvGrpSpPr/>
          <p:nvPr/>
        </p:nvGrpSpPr>
        <p:grpSpPr>
          <a:xfrm>
            <a:off x="-76804" y="-364106"/>
            <a:ext cx="9492216" cy="5864919"/>
            <a:chOff x="-76804" y="-364106"/>
            <a:chExt cx="9492216" cy="5864919"/>
          </a:xfrm>
        </p:grpSpPr>
        <p:sp>
          <p:nvSpPr>
            <p:cNvPr id="59" name="Google Shape;59;p4"/>
            <p:cNvSpPr/>
            <p:nvPr/>
          </p:nvSpPr>
          <p:spPr>
            <a:xfrm>
              <a:off x="1156225" y="1135700"/>
              <a:ext cx="6831600" cy="2872200"/>
            </a:xfrm>
            <a:prstGeom prst="rect">
              <a:avLst/>
            </a:prstGeom>
            <a:solidFill>
              <a:srgbClr val="0E004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" name="Google Shape;60;p4"/>
            <p:cNvSpPr/>
            <p:nvPr/>
          </p:nvSpPr>
          <p:spPr>
            <a:xfrm>
              <a:off x="4343698" y="910730"/>
              <a:ext cx="456600" cy="456600"/>
            </a:xfrm>
            <a:prstGeom prst="ellipse">
              <a:avLst/>
            </a:prstGeom>
            <a:noFill/>
            <a:ln w="9525" cap="flat" cmpd="sng">
              <a:solidFill>
                <a:srgbClr val="6D9EEB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" name="Google Shape;61;p4"/>
            <p:cNvSpPr/>
            <p:nvPr/>
          </p:nvSpPr>
          <p:spPr>
            <a:xfrm>
              <a:off x="8312875" y="-85400"/>
              <a:ext cx="542100" cy="542100"/>
            </a:xfrm>
            <a:prstGeom prst="ellipse">
              <a:avLst/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2" name="Google Shape;62;p4"/>
            <p:cNvSpPr/>
            <p:nvPr/>
          </p:nvSpPr>
          <p:spPr>
            <a:xfrm rot="-899646">
              <a:off x="776862" y="-262199"/>
              <a:ext cx="900976" cy="856085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3" name="Google Shape;63;p4"/>
            <p:cNvSpPr/>
            <p:nvPr/>
          </p:nvSpPr>
          <p:spPr>
            <a:xfrm rot="1763">
              <a:off x="8737998" y="3634823"/>
              <a:ext cx="585000" cy="556500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" name="Google Shape;64;p4"/>
            <p:cNvSpPr/>
            <p:nvPr/>
          </p:nvSpPr>
          <p:spPr>
            <a:xfrm rot="10800000">
              <a:off x="90420" y="4650313"/>
              <a:ext cx="983100" cy="850500"/>
            </a:xfrm>
            <a:prstGeom prst="triangle">
              <a:avLst>
                <a:gd name="adj" fmla="val 50000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" name="Google Shape;65;p4"/>
            <p:cNvSpPr/>
            <p:nvPr/>
          </p:nvSpPr>
          <p:spPr>
            <a:xfrm>
              <a:off x="8578650" y="858649"/>
              <a:ext cx="836762" cy="836762"/>
            </a:xfrm>
            <a:custGeom>
              <a:avLst/>
              <a:gdLst/>
              <a:ahLst/>
              <a:cxnLst/>
              <a:rect l="l" t="t" r="r" b="b"/>
              <a:pathLst>
                <a:path w="73610" h="73610" extrusionOk="0">
                  <a:moveTo>
                    <a:pt x="43502" y="603"/>
                  </a:moveTo>
                  <a:lnTo>
                    <a:pt x="64801" y="12851"/>
                  </a:lnTo>
                  <a:lnTo>
                    <a:pt x="63775" y="11705"/>
                  </a:lnTo>
                  <a:lnTo>
                    <a:pt x="62689" y="10619"/>
                  </a:lnTo>
                  <a:lnTo>
                    <a:pt x="61542" y="9533"/>
                  </a:lnTo>
                  <a:lnTo>
                    <a:pt x="60396" y="8507"/>
                  </a:lnTo>
                  <a:lnTo>
                    <a:pt x="59189" y="7542"/>
                  </a:lnTo>
                  <a:lnTo>
                    <a:pt x="57922" y="6637"/>
                  </a:lnTo>
                  <a:lnTo>
                    <a:pt x="56655" y="5792"/>
                  </a:lnTo>
                  <a:lnTo>
                    <a:pt x="55328" y="4948"/>
                  </a:lnTo>
                  <a:lnTo>
                    <a:pt x="53940" y="4223"/>
                  </a:lnTo>
                  <a:lnTo>
                    <a:pt x="52552" y="3499"/>
                  </a:lnTo>
                  <a:lnTo>
                    <a:pt x="51104" y="2896"/>
                  </a:lnTo>
                  <a:lnTo>
                    <a:pt x="49656" y="2293"/>
                  </a:lnTo>
                  <a:lnTo>
                    <a:pt x="48148" y="1750"/>
                  </a:lnTo>
                  <a:lnTo>
                    <a:pt x="46640" y="1327"/>
                  </a:lnTo>
                  <a:lnTo>
                    <a:pt x="45131" y="905"/>
                  </a:lnTo>
                  <a:lnTo>
                    <a:pt x="43502" y="603"/>
                  </a:lnTo>
                  <a:close/>
                  <a:moveTo>
                    <a:pt x="36805" y="0"/>
                  </a:moveTo>
                  <a:lnTo>
                    <a:pt x="34693" y="60"/>
                  </a:lnTo>
                  <a:lnTo>
                    <a:pt x="32642" y="241"/>
                  </a:lnTo>
                  <a:lnTo>
                    <a:pt x="70593" y="22143"/>
                  </a:lnTo>
                  <a:lnTo>
                    <a:pt x="70593" y="22143"/>
                  </a:lnTo>
                  <a:lnTo>
                    <a:pt x="69688" y="20212"/>
                  </a:lnTo>
                  <a:lnTo>
                    <a:pt x="68662" y="18342"/>
                  </a:lnTo>
                  <a:lnTo>
                    <a:pt x="36865" y="0"/>
                  </a:lnTo>
                  <a:close/>
                  <a:moveTo>
                    <a:pt x="28358" y="965"/>
                  </a:moveTo>
                  <a:lnTo>
                    <a:pt x="26789" y="1388"/>
                  </a:lnTo>
                  <a:lnTo>
                    <a:pt x="25220" y="1870"/>
                  </a:lnTo>
                  <a:lnTo>
                    <a:pt x="72886" y="29383"/>
                  </a:lnTo>
                  <a:lnTo>
                    <a:pt x="72524" y="27754"/>
                  </a:lnTo>
                  <a:lnTo>
                    <a:pt x="72101" y="26186"/>
                  </a:lnTo>
                  <a:lnTo>
                    <a:pt x="28358" y="965"/>
                  </a:lnTo>
                  <a:close/>
                  <a:moveTo>
                    <a:pt x="21842" y="3137"/>
                  </a:moveTo>
                  <a:lnTo>
                    <a:pt x="20574" y="3741"/>
                  </a:lnTo>
                  <a:lnTo>
                    <a:pt x="19368" y="4344"/>
                  </a:lnTo>
                  <a:lnTo>
                    <a:pt x="73610" y="35719"/>
                  </a:lnTo>
                  <a:lnTo>
                    <a:pt x="73549" y="34271"/>
                  </a:lnTo>
                  <a:lnTo>
                    <a:pt x="73429" y="32883"/>
                  </a:lnTo>
                  <a:lnTo>
                    <a:pt x="21842" y="3137"/>
                  </a:lnTo>
                  <a:close/>
                  <a:moveTo>
                    <a:pt x="16592" y="6034"/>
                  </a:moveTo>
                  <a:lnTo>
                    <a:pt x="15567" y="6758"/>
                  </a:lnTo>
                  <a:lnTo>
                    <a:pt x="14541" y="7482"/>
                  </a:lnTo>
                  <a:lnTo>
                    <a:pt x="73308" y="41451"/>
                  </a:lnTo>
                  <a:lnTo>
                    <a:pt x="73489" y="40184"/>
                  </a:lnTo>
                  <a:lnTo>
                    <a:pt x="73549" y="38916"/>
                  </a:lnTo>
                  <a:lnTo>
                    <a:pt x="16592" y="6034"/>
                  </a:lnTo>
                  <a:close/>
                  <a:moveTo>
                    <a:pt x="12188" y="9412"/>
                  </a:moveTo>
                  <a:lnTo>
                    <a:pt x="11343" y="10197"/>
                  </a:lnTo>
                  <a:lnTo>
                    <a:pt x="10438" y="11041"/>
                  </a:lnTo>
                  <a:lnTo>
                    <a:pt x="72282" y="46760"/>
                  </a:lnTo>
                  <a:lnTo>
                    <a:pt x="72584" y="45553"/>
                  </a:lnTo>
                  <a:lnTo>
                    <a:pt x="72825" y="44407"/>
                  </a:lnTo>
                  <a:lnTo>
                    <a:pt x="12188" y="9412"/>
                  </a:lnTo>
                  <a:close/>
                  <a:moveTo>
                    <a:pt x="8568" y="13214"/>
                  </a:moveTo>
                  <a:lnTo>
                    <a:pt x="7783" y="14119"/>
                  </a:lnTo>
                  <a:lnTo>
                    <a:pt x="7120" y="15024"/>
                  </a:lnTo>
                  <a:lnTo>
                    <a:pt x="70532" y="51647"/>
                  </a:lnTo>
                  <a:lnTo>
                    <a:pt x="70955" y="50561"/>
                  </a:lnTo>
                  <a:lnTo>
                    <a:pt x="71377" y="49475"/>
                  </a:lnTo>
                  <a:lnTo>
                    <a:pt x="8568" y="13214"/>
                  </a:lnTo>
                  <a:close/>
                  <a:moveTo>
                    <a:pt x="5551" y="17377"/>
                  </a:moveTo>
                  <a:lnTo>
                    <a:pt x="4948" y="18342"/>
                  </a:lnTo>
                  <a:lnTo>
                    <a:pt x="4344" y="19368"/>
                  </a:lnTo>
                  <a:lnTo>
                    <a:pt x="68119" y="56172"/>
                  </a:lnTo>
                  <a:lnTo>
                    <a:pt x="68722" y="55207"/>
                  </a:lnTo>
                  <a:lnTo>
                    <a:pt x="69265" y="54181"/>
                  </a:lnTo>
                  <a:lnTo>
                    <a:pt x="5551" y="17377"/>
                  </a:lnTo>
                  <a:close/>
                  <a:moveTo>
                    <a:pt x="3137" y="21902"/>
                  </a:moveTo>
                  <a:lnTo>
                    <a:pt x="2655" y="22988"/>
                  </a:lnTo>
                  <a:lnTo>
                    <a:pt x="2232" y="24074"/>
                  </a:lnTo>
                  <a:lnTo>
                    <a:pt x="65102" y="60336"/>
                  </a:lnTo>
                  <a:lnTo>
                    <a:pt x="65826" y="59431"/>
                  </a:lnTo>
                  <a:lnTo>
                    <a:pt x="66550" y="58526"/>
                  </a:lnTo>
                  <a:lnTo>
                    <a:pt x="3137" y="21902"/>
                  </a:lnTo>
                  <a:close/>
                  <a:moveTo>
                    <a:pt x="1388" y="26789"/>
                  </a:moveTo>
                  <a:lnTo>
                    <a:pt x="1026" y="27935"/>
                  </a:lnTo>
                  <a:lnTo>
                    <a:pt x="784" y="29142"/>
                  </a:lnTo>
                  <a:lnTo>
                    <a:pt x="61422" y="64137"/>
                  </a:lnTo>
                  <a:lnTo>
                    <a:pt x="62327" y="63352"/>
                  </a:lnTo>
                  <a:lnTo>
                    <a:pt x="63172" y="62447"/>
                  </a:lnTo>
                  <a:lnTo>
                    <a:pt x="1388" y="26789"/>
                  </a:lnTo>
                  <a:close/>
                  <a:moveTo>
                    <a:pt x="302" y="32038"/>
                  </a:moveTo>
                  <a:lnTo>
                    <a:pt x="121" y="33366"/>
                  </a:lnTo>
                  <a:lnTo>
                    <a:pt x="60" y="34633"/>
                  </a:lnTo>
                  <a:lnTo>
                    <a:pt x="57078" y="67516"/>
                  </a:lnTo>
                  <a:lnTo>
                    <a:pt x="58103" y="66792"/>
                  </a:lnTo>
                  <a:lnTo>
                    <a:pt x="59189" y="66068"/>
                  </a:lnTo>
                  <a:lnTo>
                    <a:pt x="302" y="32038"/>
                  </a:lnTo>
                  <a:close/>
                  <a:moveTo>
                    <a:pt x="0" y="37830"/>
                  </a:moveTo>
                  <a:lnTo>
                    <a:pt x="60" y="39218"/>
                  </a:lnTo>
                  <a:lnTo>
                    <a:pt x="181" y="40606"/>
                  </a:lnTo>
                  <a:lnTo>
                    <a:pt x="51828" y="70412"/>
                  </a:lnTo>
                  <a:lnTo>
                    <a:pt x="53095" y="69808"/>
                  </a:lnTo>
                  <a:lnTo>
                    <a:pt x="54362" y="69205"/>
                  </a:lnTo>
                  <a:lnTo>
                    <a:pt x="0" y="37830"/>
                  </a:lnTo>
                  <a:close/>
                  <a:moveTo>
                    <a:pt x="724" y="44166"/>
                  </a:moveTo>
                  <a:lnTo>
                    <a:pt x="1086" y="45734"/>
                  </a:lnTo>
                  <a:lnTo>
                    <a:pt x="1508" y="47303"/>
                  </a:lnTo>
                  <a:lnTo>
                    <a:pt x="45372" y="72644"/>
                  </a:lnTo>
                  <a:lnTo>
                    <a:pt x="46941" y="72222"/>
                  </a:lnTo>
                  <a:lnTo>
                    <a:pt x="48510" y="71739"/>
                  </a:lnTo>
                  <a:lnTo>
                    <a:pt x="724" y="44166"/>
                  </a:lnTo>
                  <a:close/>
                  <a:moveTo>
                    <a:pt x="8688" y="60577"/>
                  </a:moveTo>
                  <a:lnTo>
                    <a:pt x="9714" y="61723"/>
                  </a:lnTo>
                  <a:lnTo>
                    <a:pt x="10800" y="62870"/>
                  </a:lnTo>
                  <a:lnTo>
                    <a:pt x="11946" y="63956"/>
                  </a:lnTo>
                  <a:lnTo>
                    <a:pt x="13153" y="64981"/>
                  </a:lnTo>
                  <a:lnTo>
                    <a:pt x="14360" y="66007"/>
                  </a:lnTo>
                  <a:lnTo>
                    <a:pt x="15627" y="66912"/>
                  </a:lnTo>
                  <a:lnTo>
                    <a:pt x="16954" y="67817"/>
                  </a:lnTo>
                  <a:lnTo>
                    <a:pt x="18282" y="68662"/>
                  </a:lnTo>
                  <a:lnTo>
                    <a:pt x="19669" y="69386"/>
                  </a:lnTo>
                  <a:lnTo>
                    <a:pt x="21118" y="70110"/>
                  </a:lnTo>
                  <a:lnTo>
                    <a:pt x="22566" y="70774"/>
                  </a:lnTo>
                  <a:lnTo>
                    <a:pt x="24074" y="71377"/>
                  </a:lnTo>
                  <a:lnTo>
                    <a:pt x="25582" y="71860"/>
                  </a:lnTo>
                  <a:lnTo>
                    <a:pt x="27151" y="72342"/>
                  </a:lnTo>
                  <a:lnTo>
                    <a:pt x="28720" y="72704"/>
                  </a:lnTo>
                  <a:lnTo>
                    <a:pt x="30289" y="73066"/>
                  </a:lnTo>
                  <a:lnTo>
                    <a:pt x="8688" y="60577"/>
                  </a:lnTo>
                  <a:close/>
                  <a:moveTo>
                    <a:pt x="2956" y="51346"/>
                  </a:moveTo>
                  <a:lnTo>
                    <a:pt x="3861" y="53276"/>
                  </a:lnTo>
                  <a:lnTo>
                    <a:pt x="4887" y="55147"/>
                  </a:lnTo>
                  <a:lnTo>
                    <a:pt x="36865" y="73609"/>
                  </a:lnTo>
                  <a:lnTo>
                    <a:pt x="38977" y="73549"/>
                  </a:lnTo>
                  <a:lnTo>
                    <a:pt x="41089" y="73368"/>
                  </a:lnTo>
                  <a:lnTo>
                    <a:pt x="2956" y="51346"/>
                  </a:lnTo>
                  <a:close/>
                </a:path>
              </a:pathLst>
            </a:cu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solidFill>
                  <a:srgbClr val="00B4C2"/>
                </a:solidFill>
              </a:endParaRPr>
            </a:p>
          </p:txBody>
        </p:sp>
        <p:sp>
          <p:nvSpPr>
            <p:cNvPr id="66" name="Google Shape;66;p4"/>
            <p:cNvSpPr/>
            <p:nvPr/>
          </p:nvSpPr>
          <p:spPr>
            <a:xfrm>
              <a:off x="588219" y="-85402"/>
              <a:ext cx="421500" cy="4215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7" name="Google Shape;67;p4"/>
            <p:cNvSpPr/>
            <p:nvPr/>
          </p:nvSpPr>
          <p:spPr>
            <a:xfrm rot="10800000">
              <a:off x="-76796" y="3768356"/>
              <a:ext cx="393900" cy="374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76200" cap="flat" cmpd="sng">
              <a:solidFill>
                <a:srgbClr val="6D9EEB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8" name="Google Shape;68;p4"/>
            <p:cNvSpPr/>
            <p:nvPr/>
          </p:nvSpPr>
          <p:spPr>
            <a:xfrm>
              <a:off x="8092376" y="131852"/>
              <a:ext cx="983100" cy="9831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9" name="Google Shape;69;p4"/>
            <p:cNvSpPr/>
            <p:nvPr/>
          </p:nvSpPr>
          <p:spPr>
            <a:xfrm>
              <a:off x="100477" y="456711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0" name="Google Shape;70;p4"/>
            <p:cNvSpPr/>
            <p:nvPr/>
          </p:nvSpPr>
          <p:spPr>
            <a:xfrm>
              <a:off x="133504" y="-85397"/>
              <a:ext cx="231300" cy="231300"/>
            </a:xfrm>
            <a:prstGeom prst="ellipse">
              <a:avLst/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" name="Google Shape;71;p4"/>
            <p:cNvSpPr/>
            <p:nvPr/>
          </p:nvSpPr>
          <p:spPr>
            <a:xfrm rot="10800000">
              <a:off x="343825" y="4290619"/>
              <a:ext cx="333300" cy="288300"/>
            </a:xfrm>
            <a:prstGeom prst="triangle">
              <a:avLst>
                <a:gd name="adj" fmla="val 50000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" name="Google Shape;72;p4"/>
            <p:cNvSpPr/>
            <p:nvPr/>
          </p:nvSpPr>
          <p:spPr>
            <a:xfrm rot="10800000">
              <a:off x="7891383" y="4473451"/>
              <a:ext cx="421500" cy="365100"/>
            </a:xfrm>
            <a:prstGeom prst="triangle">
              <a:avLst>
                <a:gd name="adj" fmla="val 50000"/>
              </a:avLst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" name="Google Shape;73;p4"/>
            <p:cNvSpPr/>
            <p:nvPr/>
          </p:nvSpPr>
          <p:spPr>
            <a:xfrm>
              <a:off x="7800077" y="94976"/>
              <a:ext cx="307200" cy="265800"/>
            </a:xfrm>
            <a:prstGeom prst="triangle">
              <a:avLst>
                <a:gd name="adj" fmla="val 50000"/>
              </a:avLst>
            </a:pr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" name="Google Shape;74;p4"/>
            <p:cNvSpPr/>
            <p:nvPr/>
          </p:nvSpPr>
          <p:spPr>
            <a:xfrm>
              <a:off x="8578651" y="3939150"/>
              <a:ext cx="421500" cy="421500"/>
            </a:xfrm>
            <a:prstGeom prst="donut">
              <a:avLst>
                <a:gd name="adj" fmla="val 19671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" name="Google Shape;75;p4"/>
            <p:cNvSpPr/>
            <p:nvPr/>
          </p:nvSpPr>
          <p:spPr>
            <a:xfrm>
              <a:off x="888873" y="4577655"/>
              <a:ext cx="456600" cy="456600"/>
            </a:xfrm>
            <a:prstGeom prst="ellipse">
              <a:avLst/>
            </a:prstGeom>
            <a:noFill/>
            <a:ln w="9525" cap="flat" cmpd="sng">
              <a:solidFill>
                <a:srgbClr val="6D9EEB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" name="Google Shape;76;p4"/>
            <p:cNvSpPr/>
            <p:nvPr/>
          </p:nvSpPr>
          <p:spPr>
            <a:xfrm rot="10800000">
              <a:off x="47429" y="4473462"/>
              <a:ext cx="621103" cy="475235"/>
            </a:xfrm>
            <a:custGeom>
              <a:avLst/>
              <a:gdLst/>
              <a:ahLst/>
              <a:cxnLst/>
              <a:rect l="l" t="t" r="r" b="b"/>
              <a:pathLst>
                <a:path w="88634" h="67818" extrusionOk="0">
                  <a:moveTo>
                    <a:pt x="0" y="0"/>
                  </a:moveTo>
                  <a:lnTo>
                    <a:pt x="4284" y="6637"/>
                  </a:lnTo>
                  <a:lnTo>
                    <a:pt x="4284" y="0"/>
                  </a:lnTo>
                  <a:close/>
                  <a:moveTo>
                    <a:pt x="84289" y="0"/>
                  </a:moveTo>
                  <a:lnTo>
                    <a:pt x="84289" y="6637"/>
                  </a:lnTo>
                  <a:lnTo>
                    <a:pt x="88633" y="0"/>
                  </a:lnTo>
                  <a:close/>
                  <a:moveTo>
                    <a:pt x="7844" y="0"/>
                  </a:moveTo>
                  <a:lnTo>
                    <a:pt x="7844" y="12007"/>
                  </a:lnTo>
                  <a:lnTo>
                    <a:pt x="12791" y="19609"/>
                  </a:lnTo>
                  <a:lnTo>
                    <a:pt x="12791" y="0"/>
                  </a:lnTo>
                  <a:close/>
                  <a:moveTo>
                    <a:pt x="75842" y="0"/>
                  </a:moveTo>
                  <a:lnTo>
                    <a:pt x="75842" y="19609"/>
                  </a:lnTo>
                  <a:lnTo>
                    <a:pt x="80790" y="12007"/>
                  </a:lnTo>
                  <a:lnTo>
                    <a:pt x="80790" y="0"/>
                  </a:lnTo>
                  <a:close/>
                  <a:moveTo>
                    <a:pt x="16351" y="0"/>
                  </a:moveTo>
                  <a:lnTo>
                    <a:pt x="16351" y="25039"/>
                  </a:lnTo>
                  <a:lnTo>
                    <a:pt x="21299" y="32581"/>
                  </a:lnTo>
                  <a:lnTo>
                    <a:pt x="21299" y="0"/>
                  </a:lnTo>
                  <a:close/>
                  <a:moveTo>
                    <a:pt x="67335" y="0"/>
                  </a:moveTo>
                  <a:lnTo>
                    <a:pt x="67335" y="32581"/>
                  </a:lnTo>
                  <a:lnTo>
                    <a:pt x="72282" y="25039"/>
                  </a:lnTo>
                  <a:lnTo>
                    <a:pt x="72282" y="0"/>
                  </a:lnTo>
                  <a:close/>
                  <a:moveTo>
                    <a:pt x="24859" y="0"/>
                  </a:moveTo>
                  <a:lnTo>
                    <a:pt x="24859" y="38012"/>
                  </a:lnTo>
                  <a:lnTo>
                    <a:pt x="29806" y="45614"/>
                  </a:lnTo>
                  <a:lnTo>
                    <a:pt x="29806" y="0"/>
                  </a:lnTo>
                  <a:close/>
                  <a:moveTo>
                    <a:pt x="58828" y="0"/>
                  </a:moveTo>
                  <a:lnTo>
                    <a:pt x="58828" y="45614"/>
                  </a:lnTo>
                  <a:lnTo>
                    <a:pt x="63775" y="38012"/>
                  </a:lnTo>
                  <a:lnTo>
                    <a:pt x="63775" y="0"/>
                  </a:lnTo>
                  <a:close/>
                  <a:moveTo>
                    <a:pt x="33306" y="0"/>
                  </a:moveTo>
                  <a:lnTo>
                    <a:pt x="33306" y="51044"/>
                  </a:lnTo>
                  <a:lnTo>
                    <a:pt x="38313" y="58586"/>
                  </a:lnTo>
                  <a:lnTo>
                    <a:pt x="38313" y="0"/>
                  </a:lnTo>
                  <a:close/>
                  <a:moveTo>
                    <a:pt x="50320" y="0"/>
                  </a:moveTo>
                  <a:lnTo>
                    <a:pt x="50320" y="58586"/>
                  </a:lnTo>
                  <a:lnTo>
                    <a:pt x="55268" y="51044"/>
                  </a:lnTo>
                  <a:lnTo>
                    <a:pt x="55268" y="0"/>
                  </a:lnTo>
                  <a:close/>
                  <a:moveTo>
                    <a:pt x="41813" y="0"/>
                  </a:moveTo>
                  <a:lnTo>
                    <a:pt x="41813" y="64016"/>
                  </a:lnTo>
                  <a:lnTo>
                    <a:pt x="44287" y="67817"/>
                  </a:lnTo>
                  <a:lnTo>
                    <a:pt x="46760" y="64016"/>
                  </a:lnTo>
                  <a:lnTo>
                    <a:pt x="46760" y="0"/>
                  </a:lnTo>
                  <a:close/>
                </a:path>
              </a:pathLst>
            </a:cu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" name="Google Shape;77;p4"/>
            <p:cNvSpPr/>
            <p:nvPr/>
          </p:nvSpPr>
          <p:spPr>
            <a:xfrm rot="7294922">
              <a:off x="8507862" y="1506795"/>
              <a:ext cx="486330" cy="462608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9525" cap="flat" cmpd="sng">
              <a:solidFill>
                <a:srgbClr val="6D9EE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" name="Google Shape;78;p4"/>
            <p:cNvSpPr/>
            <p:nvPr/>
          </p:nvSpPr>
          <p:spPr>
            <a:xfrm rot="1902">
              <a:off x="-76804" y="1095525"/>
              <a:ext cx="542100" cy="515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28575" cap="flat" cmpd="sng">
              <a:solidFill>
                <a:srgbClr val="C20E9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" name="Google Shape;79;p4"/>
            <p:cNvSpPr/>
            <p:nvPr/>
          </p:nvSpPr>
          <p:spPr>
            <a:xfrm>
              <a:off x="8217614" y="4442536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80" name="Google Shape;80;p4"/>
          <p:cNvSpPr txBox="1">
            <a:spLocks noGrp="1"/>
          </p:cNvSpPr>
          <p:nvPr>
            <p:ph type="body" idx="1"/>
          </p:nvPr>
        </p:nvSpPr>
        <p:spPr>
          <a:xfrm>
            <a:off x="1724400" y="1375150"/>
            <a:ext cx="5695200" cy="2393100"/>
          </a:xfrm>
          <a:prstGeom prst="rect">
            <a:avLst/>
          </a:prstGeom>
        </p:spPr>
        <p:txBody>
          <a:bodyPr spcFirstLastPara="1" wrap="square" lIns="91425" tIns="91425" rIns="91425" bIns="91425" anchor="ctr" anchorCtr="0"/>
          <a:lstStyle>
            <a:lvl1pPr marL="457200" lvl="0" indent="-355600" algn="ctr" rtl="0">
              <a:spcBef>
                <a:spcPts val="600"/>
              </a:spcBef>
              <a:spcAft>
                <a:spcPts val="0"/>
              </a:spcAft>
              <a:buSzPts val="2000"/>
              <a:buFont typeface="Nixie One"/>
              <a:buChar char="◍"/>
              <a:defRPr>
                <a:latin typeface="Nixie One"/>
                <a:ea typeface="Nixie One"/>
                <a:cs typeface="Nixie One"/>
                <a:sym typeface="Nixie One"/>
              </a:defRPr>
            </a:lvl1pPr>
            <a:lvl2pPr marL="914400" lvl="1" indent="-355600" algn="ctr" rtl="0">
              <a:spcBef>
                <a:spcPts val="0"/>
              </a:spcBef>
              <a:spcAft>
                <a:spcPts val="0"/>
              </a:spcAft>
              <a:buSzPts val="2000"/>
              <a:buFont typeface="Nixie One"/>
              <a:buChar char="◌"/>
              <a:defRPr>
                <a:latin typeface="Nixie One"/>
                <a:ea typeface="Nixie One"/>
                <a:cs typeface="Nixie One"/>
                <a:sym typeface="Nixie One"/>
              </a:defRPr>
            </a:lvl2pPr>
            <a:lvl3pPr marL="1371600" lvl="2" indent="-355600" algn="ctr" rtl="0">
              <a:spcBef>
                <a:spcPts val="0"/>
              </a:spcBef>
              <a:spcAft>
                <a:spcPts val="0"/>
              </a:spcAft>
              <a:buSzPts val="2000"/>
              <a:buFont typeface="Nixie One"/>
              <a:buChar char="◌"/>
              <a:defRPr>
                <a:latin typeface="Nixie One"/>
                <a:ea typeface="Nixie One"/>
                <a:cs typeface="Nixie One"/>
                <a:sym typeface="Nixie One"/>
              </a:defRPr>
            </a:lvl3pPr>
            <a:lvl4pPr marL="1828800" lvl="3" indent="-355600" algn="ctr" rtl="0">
              <a:spcBef>
                <a:spcPts val="0"/>
              </a:spcBef>
              <a:spcAft>
                <a:spcPts val="0"/>
              </a:spcAft>
              <a:buSzPts val="2000"/>
              <a:buFont typeface="Nixie One"/>
              <a:buChar char="◌"/>
              <a:defRPr>
                <a:latin typeface="Nixie One"/>
                <a:ea typeface="Nixie One"/>
                <a:cs typeface="Nixie One"/>
                <a:sym typeface="Nixie One"/>
              </a:defRPr>
            </a:lvl4pPr>
            <a:lvl5pPr marL="2286000" lvl="4" indent="-355600" algn="ctr" rtl="0">
              <a:spcBef>
                <a:spcPts val="0"/>
              </a:spcBef>
              <a:spcAft>
                <a:spcPts val="0"/>
              </a:spcAft>
              <a:buSzPts val="2000"/>
              <a:buFont typeface="Nixie One"/>
              <a:buChar char="◌"/>
              <a:defRPr>
                <a:latin typeface="Nixie One"/>
                <a:ea typeface="Nixie One"/>
                <a:cs typeface="Nixie One"/>
                <a:sym typeface="Nixie One"/>
              </a:defRPr>
            </a:lvl5pPr>
            <a:lvl6pPr marL="2743200" lvl="5" indent="-355600" algn="ctr" rtl="0">
              <a:spcBef>
                <a:spcPts val="0"/>
              </a:spcBef>
              <a:spcAft>
                <a:spcPts val="0"/>
              </a:spcAft>
              <a:buSzPts val="2000"/>
              <a:buFont typeface="Nixie One"/>
              <a:buChar char="◌"/>
              <a:defRPr>
                <a:latin typeface="Nixie One"/>
                <a:ea typeface="Nixie One"/>
                <a:cs typeface="Nixie One"/>
                <a:sym typeface="Nixie One"/>
              </a:defRPr>
            </a:lvl6pPr>
            <a:lvl7pPr marL="3200400" lvl="6" indent="-355600" algn="ctr" rtl="0">
              <a:spcBef>
                <a:spcPts val="0"/>
              </a:spcBef>
              <a:spcAft>
                <a:spcPts val="0"/>
              </a:spcAft>
              <a:buSzPts val="2000"/>
              <a:buFont typeface="Nixie One"/>
              <a:buChar char="◌"/>
              <a:defRPr>
                <a:latin typeface="Nixie One"/>
                <a:ea typeface="Nixie One"/>
                <a:cs typeface="Nixie One"/>
                <a:sym typeface="Nixie One"/>
              </a:defRPr>
            </a:lvl7pPr>
            <a:lvl8pPr marL="3657600" lvl="7" indent="-355600" algn="ctr" rtl="0">
              <a:spcBef>
                <a:spcPts val="0"/>
              </a:spcBef>
              <a:spcAft>
                <a:spcPts val="0"/>
              </a:spcAft>
              <a:buSzPts val="2000"/>
              <a:buFont typeface="Nixie One"/>
              <a:buChar char="◌"/>
              <a:defRPr>
                <a:latin typeface="Nixie One"/>
                <a:ea typeface="Nixie One"/>
                <a:cs typeface="Nixie One"/>
                <a:sym typeface="Nixie One"/>
              </a:defRPr>
            </a:lvl8pPr>
            <a:lvl9pPr marL="4114800" lvl="8" indent="-355600" algn="ctr">
              <a:spcBef>
                <a:spcPts val="0"/>
              </a:spcBef>
              <a:spcAft>
                <a:spcPts val="0"/>
              </a:spcAft>
              <a:buSzPts val="2000"/>
              <a:buFont typeface="Nixie One"/>
              <a:buChar char="◌"/>
              <a:defRPr>
                <a:latin typeface="Nixie One"/>
                <a:ea typeface="Nixie One"/>
                <a:cs typeface="Nixie One"/>
                <a:sym typeface="Nixie One"/>
              </a:defRPr>
            </a:lvl9pPr>
          </a:lstStyle>
          <a:p>
            <a:endParaRPr/>
          </a:p>
        </p:txBody>
      </p:sp>
      <p:sp>
        <p:nvSpPr>
          <p:cNvPr id="81" name="Google Shape;81;p4"/>
          <p:cNvSpPr txBox="1"/>
          <p:nvPr/>
        </p:nvSpPr>
        <p:spPr>
          <a:xfrm>
            <a:off x="4261450" y="1149165"/>
            <a:ext cx="621000" cy="421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7200">
                <a:solidFill>
                  <a:srgbClr val="FF9900"/>
                </a:solidFill>
                <a:latin typeface="Nixie One"/>
                <a:ea typeface="Nixie One"/>
                <a:cs typeface="Nixie One"/>
                <a:sym typeface="Nixie One"/>
              </a:rPr>
              <a:t>“</a:t>
            </a:r>
            <a:endParaRPr sz="7200">
              <a:solidFill>
                <a:srgbClr val="FF9900"/>
              </a:solidFill>
              <a:latin typeface="Nixie One"/>
              <a:ea typeface="Nixie One"/>
              <a:cs typeface="Nixie One"/>
              <a:sym typeface="Nixie One"/>
            </a:endParaRPr>
          </a:p>
        </p:txBody>
      </p:sp>
      <p:sp>
        <p:nvSpPr>
          <p:cNvPr id="82" name="Google Shape;82;p4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>
                <a:latin typeface="Nixie One"/>
                <a:ea typeface="Nixie One"/>
                <a:cs typeface="Nixie One"/>
                <a:sym typeface="Nixie One"/>
              </a:defRPr>
            </a:lvl1pPr>
            <a:lvl2pPr lvl="1">
              <a:buNone/>
              <a:defRPr>
                <a:latin typeface="Nixie One"/>
                <a:ea typeface="Nixie One"/>
                <a:cs typeface="Nixie One"/>
                <a:sym typeface="Nixie One"/>
              </a:defRPr>
            </a:lvl2pPr>
            <a:lvl3pPr lvl="2">
              <a:buNone/>
              <a:defRPr>
                <a:latin typeface="Nixie One"/>
                <a:ea typeface="Nixie One"/>
                <a:cs typeface="Nixie One"/>
                <a:sym typeface="Nixie One"/>
              </a:defRPr>
            </a:lvl3pPr>
            <a:lvl4pPr lvl="3">
              <a:buNone/>
              <a:defRPr>
                <a:latin typeface="Nixie One"/>
                <a:ea typeface="Nixie One"/>
                <a:cs typeface="Nixie One"/>
                <a:sym typeface="Nixie One"/>
              </a:defRPr>
            </a:lvl4pPr>
            <a:lvl5pPr lvl="4">
              <a:buNone/>
              <a:defRPr>
                <a:latin typeface="Nixie One"/>
                <a:ea typeface="Nixie One"/>
                <a:cs typeface="Nixie One"/>
                <a:sym typeface="Nixie One"/>
              </a:defRPr>
            </a:lvl5pPr>
            <a:lvl6pPr lvl="5">
              <a:buNone/>
              <a:defRPr>
                <a:latin typeface="Nixie One"/>
                <a:ea typeface="Nixie One"/>
                <a:cs typeface="Nixie One"/>
                <a:sym typeface="Nixie One"/>
              </a:defRPr>
            </a:lvl6pPr>
            <a:lvl7pPr lvl="6">
              <a:buNone/>
              <a:defRPr>
                <a:latin typeface="Nixie One"/>
                <a:ea typeface="Nixie One"/>
                <a:cs typeface="Nixie One"/>
                <a:sym typeface="Nixie One"/>
              </a:defRPr>
            </a:lvl7pPr>
            <a:lvl8pPr lvl="7">
              <a:buNone/>
              <a:defRPr>
                <a:latin typeface="Nixie One"/>
                <a:ea typeface="Nixie One"/>
                <a:cs typeface="Nixie One"/>
                <a:sym typeface="Nixie One"/>
              </a:defRPr>
            </a:lvl8pPr>
            <a:lvl9pPr lvl="8">
              <a:buNone/>
              <a:defRPr>
                <a:latin typeface="Nixie One"/>
                <a:ea typeface="Nixie One"/>
                <a:cs typeface="Nixie One"/>
                <a:sym typeface="Nixie One"/>
              </a:defRPr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+ 1 column" type="tx">
  <p:cSld name="TITLE_AND_BODY">
    <p:spTree>
      <p:nvGrpSpPr>
        <p:cNvPr id="1" name="Shape 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4" name="Google Shape;84;p5"/>
          <p:cNvGrpSpPr/>
          <p:nvPr/>
        </p:nvGrpSpPr>
        <p:grpSpPr>
          <a:xfrm>
            <a:off x="-76804" y="-364106"/>
            <a:ext cx="9492216" cy="5864919"/>
            <a:chOff x="-76804" y="-364106"/>
            <a:chExt cx="9492216" cy="5864919"/>
          </a:xfrm>
        </p:grpSpPr>
        <p:sp>
          <p:nvSpPr>
            <p:cNvPr id="85" name="Google Shape;85;p5"/>
            <p:cNvSpPr/>
            <p:nvPr/>
          </p:nvSpPr>
          <p:spPr>
            <a:xfrm>
              <a:off x="0" y="0"/>
              <a:ext cx="9144000" cy="1147800"/>
            </a:xfrm>
            <a:prstGeom prst="rect">
              <a:avLst/>
            </a:prstGeom>
            <a:solidFill>
              <a:srgbClr val="0E004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" name="Google Shape;86;p5"/>
            <p:cNvSpPr/>
            <p:nvPr/>
          </p:nvSpPr>
          <p:spPr>
            <a:xfrm>
              <a:off x="4343698" y="910730"/>
              <a:ext cx="456600" cy="456600"/>
            </a:xfrm>
            <a:prstGeom prst="ellipse">
              <a:avLst/>
            </a:prstGeom>
            <a:noFill/>
            <a:ln w="9525" cap="flat" cmpd="sng">
              <a:solidFill>
                <a:srgbClr val="6D9EEB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" name="Google Shape;87;p5"/>
            <p:cNvSpPr/>
            <p:nvPr/>
          </p:nvSpPr>
          <p:spPr>
            <a:xfrm>
              <a:off x="8312875" y="-85400"/>
              <a:ext cx="542100" cy="542100"/>
            </a:xfrm>
            <a:prstGeom prst="ellipse">
              <a:avLst/>
            </a:prstGeom>
            <a:solidFill>
              <a:srgbClr val="432E6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" name="Google Shape;88;p5"/>
            <p:cNvSpPr/>
            <p:nvPr/>
          </p:nvSpPr>
          <p:spPr>
            <a:xfrm rot="-899646">
              <a:off x="776862" y="-262199"/>
              <a:ext cx="900976" cy="856085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432E6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" name="Google Shape;89;p5"/>
            <p:cNvSpPr/>
            <p:nvPr/>
          </p:nvSpPr>
          <p:spPr>
            <a:xfrm rot="1763">
              <a:off x="8737998" y="3634823"/>
              <a:ext cx="585000" cy="556500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" name="Google Shape;90;p5"/>
            <p:cNvSpPr/>
            <p:nvPr/>
          </p:nvSpPr>
          <p:spPr>
            <a:xfrm rot="10800000">
              <a:off x="90420" y="4650313"/>
              <a:ext cx="983100" cy="850500"/>
            </a:xfrm>
            <a:prstGeom prst="triangle">
              <a:avLst>
                <a:gd name="adj" fmla="val 50000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" name="Google Shape;91;p5"/>
            <p:cNvSpPr/>
            <p:nvPr/>
          </p:nvSpPr>
          <p:spPr>
            <a:xfrm>
              <a:off x="8578650" y="858649"/>
              <a:ext cx="836762" cy="836762"/>
            </a:xfrm>
            <a:custGeom>
              <a:avLst/>
              <a:gdLst/>
              <a:ahLst/>
              <a:cxnLst/>
              <a:rect l="l" t="t" r="r" b="b"/>
              <a:pathLst>
                <a:path w="73610" h="73610" extrusionOk="0">
                  <a:moveTo>
                    <a:pt x="43502" y="603"/>
                  </a:moveTo>
                  <a:lnTo>
                    <a:pt x="64801" y="12851"/>
                  </a:lnTo>
                  <a:lnTo>
                    <a:pt x="63775" y="11705"/>
                  </a:lnTo>
                  <a:lnTo>
                    <a:pt x="62689" y="10619"/>
                  </a:lnTo>
                  <a:lnTo>
                    <a:pt x="61542" y="9533"/>
                  </a:lnTo>
                  <a:lnTo>
                    <a:pt x="60396" y="8507"/>
                  </a:lnTo>
                  <a:lnTo>
                    <a:pt x="59189" y="7542"/>
                  </a:lnTo>
                  <a:lnTo>
                    <a:pt x="57922" y="6637"/>
                  </a:lnTo>
                  <a:lnTo>
                    <a:pt x="56655" y="5792"/>
                  </a:lnTo>
                  <a:lnTo>
                    <a:pt x="55328" y="4948"/>
                  </a:lnTo>
                  <a:lnTo>
                    <a:pt x="53940" y="4223"/>
                  </a:lnTo>
                  <a:lnTo>
                    <a:pt x="52552" y="3499"/>
                  </a:lnTo>
                  <a:lnTo>
                    <a:pt x="51104" y="2896"/>
                  </a:lnTo>
                  <a:lnTo>
                    <a:pt x="49656" y="2293"/>
                  </a:lnTo>
                  <a:lnTo>
                    <a:pt x="48148" y="1750"/>
                  </a:lnTo>
                  <a:lnTo>
                    <a:pt x="46640" y="1327"/>
                  </a:lnTo>
                  <a:lnTo>
                    <a:pt x="45131" y="905"/>
                  </a:lnTo>
                  <a:lnTo>
                    <a:pt x="43502" y="603"/>
                  </a:lnTo>
                  <a:close/>
                  <a:moveTo>
                    <a:pt x="36805" y="0"/>
                  </a:moveTo>
                  <a:lnTo>
                    <a:pt x="34693" y="60"/>
                  </a:lnTo>
                  <a:lnTo>
                    <a:pt x="32642" y="241"/>
                  </a:lnTo>
                  <a:lnTo>
                    <a:pt x="70593" y="22143"/>
                  </a:lnTo>
                  <a:lnTo>
                    <a:pt x="70593" y="22143"/>
                  </a:lnTo>
                  <a:lnTo>
                    <a:pt x="69688" y="20212"/>
                  </a:lnTo>
                  <a:lnTo>
                    <a:pt x="68662" y="18342"/>
                  </a:lnTo>
                  <a:lnTo>
                    <a:pt x="36865" y="0"/>
                  </a:lnTo>
                  <a:close/>
                  <a:moveTo>
                    <a:pt x="28358" y="965"/>
                  </a:moveTo>
                  <a:lnTo>
                    <a:pt x="26789" y="1388"/>
                  </a:lnTo>
                  <a:lnTo>
                    <a:pt x="25220" y="1870"/>
                  </a:lnTo>
                  <a:lnTo>
                    <a:pt x="72886" y="29383"/>
                  </a:lnTo>
                  <a:lnTo>
                    <a:pt x="72524" y="27754"/>
                  </a:lnTo>
                  <a:lnTo>
                    <a:pt x="72101" y="26186"/>
                  </a:lnTo>
                  <a:lnTo>
                    <a:pt x="28358" y="965"/>
                  </a:lnTo>
                  <a:close/>
                  <a:moveTo>
                    <a:pt x="21842" y="3137"/>
                  </a:moveTo>
                  <a:lnTo>
                    <a:pt x="20574" y="3741"/>
                  </a:lnTo>
                  <a:lnTo>
                    <a:pt x="19368" y="4344"/>
                  </a:lnTo>
                  <a:lnTo>
                    <a:pt x="73610" y="35719"/>
                  </a:lnTo>
                  <a:lnTo>
                    <a:pt x="73549" y="34271"/>
                  </a:lnTo>
                  <a:lnTo>
                    <a:pt x="73429" y="32883"/>
                  </a:lnTo>
                  <a:lnTo>
                    <a:pt x="21842" y="3137"/>
                  </a:lnTo>
                  <a:close/>
                  <a:moveTo>
                    <a:pt x="16592" y="6034"/>
                  </a:moveTo>
                  <a:lnTo>
                    <a:pt x="15567" y="6758"/>
                  </a:lnTo>
                  <a:lnTo>
                    <a:pt x="14541" y="7482"/>
                  </a:lnTo>
                  <a:lnTo>
                    <a:pt x="73308" y="41451"/>
                  </a:lnTo>
                  <a:lnTo>
                    <a:pt x="73489" y="40184"/>
                  </a:lnTo>
                  <a:lnTo>
                    <a:pt x="73549" y="38916"/>
                  </a:lnTo>
                  <a:lnTo>
                    <a:pt x="16592" y="6034"/>
                  </a:lnTo>
                  <a:close/>
                  <a:moveTo>
                    <a:pt x="12188" y="9412"/>
                  </a:moveTo>
                  <a:lnTo>
                    <a:pt x="11343" y="10197"/>
                  </a:lnTo>
                  <a:lnTo>
                    <a:pt x="10438" y="11041"/>
                  </a:lnTo>
                  <a:lnTo>
                    <a:pt x="72282" y="46760"/>
                  </a:lnTo>
                  <a:lnTo>
                    <a:pt x="72584" y="45553"/>
                  </a:lnTo>
                  <a:lnTo>
                    <a:pt x="72825" y="44407"/>
                  </a:lnTo>
                  <a:lnTo>
                    <a:pt x="12188" y="9412"/>
                  </a:lnTo>
                  <a:close/>
                  <a:moveTo>
                    <a:pt x="8568" y="13214"/>
                  </a:moveTo>
                  <a:lnTo>
                    <a:pt x="7783" y="14119"/>
                  </a:lnTo>
                  <a:lnTo>
                    <a:pt x="7120" y="15024"/>
                  </a:lnTo>
                  <a:lnTo>
                    <a:pt x="70532" y="51647"/>
                  </a:lnTo>
                  <a:lnTo>
                    <a:pt x="70955" y="50561"/>
                  </a:lnTo>
                  <a:lnTo>
                    <a:pt x="71377" y="49475"/>
                  </a:lnTo>
                  <a:lnTo>
                    <a:pt x="8568" y="13214"/>
                  </a:lnTo>
                  <a:close/>
                  <a:moveTo>
                    <a:pt x="5551" y="17377"/>
                  </a:moveTo>
                  <a:lnTo>
                    <a:pt x="4948" y="18342"/>
                  </a:lnTo>
                  <a:lnTo>
                    <a:pt x="4344" y="19368"/>
                  </a:lnTo>
                  <a:lnTo>
                    <a:pt x="68119" y="56172"/>
                  </a:lnTo>
                  <a:lnTo>
                    <a:pt x="68722" y="55207"/>
                  </a:lnTo>
                  <a:lnTo>
                    <a:pt x="69265" y="54181"/>
                  </a:lnTo>
                  <a:lnTo>
                    <a:pt x="5551" y="17377"/>
                  </a:lnTo>
                  <a:close/>
                  <a:moveTo>
                    <a:pt x="3137" y="21902"/>
                  </a:moveTo>
                  <a:lnTo>
                    <a:pt x="2655" y="22988"/>
                  </a:lnTo>
                  <a:lnTo>
                    <a:pt x="2232" y="24074"/>
                  </a:lnTo>
                  <a:lnTo>
                    <a:pt x="65102" y="60336"/>
                  </a:lnTo>
                  <a:lnTo>
                    <a:pt x="65826" y="59431"/>
                  </a:lnTo>
                  <a:lnTo>
                    <a:pt x="66550" y="58526"/>
                  </a:lnTo>
                  <a:lnTo>
                    <a:pt x="3137" y="21902"/>
                  </a:lnTo>
                  <a:close/>
                  <a:moveTo>
                    <a:pt x="1388" y="26789"/>
                  </a:moveTo>
                  <a:lnTo>
                    <a:pt x="1026" y="27935"/>
                  </a:lnTo>
                  <a:lnTo>
                    <a:pt x="784" y="29142"/>
                  </a:lnTo>
                  <a:lnTo>
                    <a:pt x="61422" y="64137"/>
                  </a:lnTo>
                  <a:lnTo>
                    <a:pt x="62327" y="63352"/>
                  </a:lnTo>
                  <a:lnTo>
                    <a:pt x="63172" y="62447"/>
                  </a:lnTo>
                  <a:lnTo>
                    <a:pt x="1388" y="26789"/>
                  </a:lnTo>
                  <a:close/>
                  <a:moveTo>
                    <a:pt x="302" y="32038"/>
                  </a:moveTo>
                  <a:lnTo>
                    <a:pt x="121" y="33366"/>
                  </a:lnTo>
                  <a:lnTo>
                    <a:pt x="60" y="34633"/>
                  </a:lnTo>
                  <a:lnTo>
                    <a:pt x="57078" y="67516"/>
                  </a:lnTo>
                  <a:lnTo>
                    <a:pt x="58103" y="66792"/>
                  </a:lnTo>
                  <a:lnTo>
                    <a:pt x="59189" y="66068"/>
                  </a:lnTo>
                  <a:lnTo>
                    <a:pt x="302" y="32038"/>
                  </a:lnTo>
                  <a:close/>
                  <a:moveTo>
                    <a:pt x="0" y="37830"/>
                  </a:moveTo>
                  <a:lnTo>
                    <a:pt x="60" y="39218"/>
                  </a:lnTo>
                  <a:lnTo>
                    <a:pt x="181" y="40606"/>
                  </a:lnTo>
                  <a:lnTo>
                    <a:pt x="51828" y="70412"/>
                  </a:lnTo>
                  <a:lnTo>
                    <a:pt x="53095" y="69808"/>
                  </a:lnTo>
                  <a:lnTo>
                    <a:pt x="54362" y="69205"/>
                  </a:lnTo>
                  <a:lnTo>
                    <a:pt x="0" y="37830"/>
                  </a:lnTo>
                  <a:close/>
                  <a:moveTo>
                    <a:pt x="724" y="44166"/>
                  </a:moveTo>
                  <a:lnTo>
                    <a:pt x="1086" y="45734"/>
                  </a:lnTo>
                  <a:lnTo>
                    <a:pt x="1508" y="47303"/>
                  </a:lnTo>
                  <a:lnTo>
                    <a:pt x="45372" y="72644"/>
                  </a:lnTo>
                  <a:lnTo>
                    <a:pt x="46941" y="72222"/>
                  </a:lnTo>
                  <a:lnTo>
                    <a:pt x="48510" y="71739"/>
                  </a:lnTo>
                  <a:lnTo>
                    <a:pt x="724" y="44166"/>
                  </a:lnTo>
                  <a:close/>
                  <a:moveTo>
                    <a:pt x="8688" y="60577"/>
                  </a:moveTo>
                  <a:lnTo>
                    <a:pt x="9714" y="61723"/>
                  </a:lnTo>
                  <a:lnTo>
                    <a:pt x="10800" y="62870"/>
                  </a:lnTo>
                  <a:lnTo>
                    <a:pt x="11946" y="63956"/>
                  </a:lnTo>
                  <a:lnTo>
                    <a:pt x="13153" y="64981"/>
                  </a:lnTo>
                  <a:lnTo>
                    <a:pt x="14360" y="66007"/>
                  </a:lnTo>
                  <a:lnTo>
                    <a:pt x="15627" y="66912"/>
                  </a:lnTo>
                  <a:lnTo>
                    <a:pt x="16954" y="67817"/>
                  </a:lnTo>
                  <a:lnTo>
                    <a:pt x="18282" y="68662"/>
                  </a:lnTo>
                  <a:lnTo>
                    <a:pt x="19669" y="69386"/>
                  </a:lnTo>
                  <a:lnTo>
                    <a:pt x="21118" y="70110"/>
                  </a:lnTo>
                  <a:lnTo>
                    <a:pt x="22566" y="70774"/>
                  </a:lnTo>
                  <a:lnTo>
                    <a:pt x="24074" y="71377"/>
                  </a:lnTo>
                  <a:lnTo>
                    <a:pt x="25582" y="71860"/>
                  </a:lnTo>
                  <a:lnTo>
                    <a:pt x="27151" y="72342"/>
                  </a:lnTo>
                  <a:lnTo>
                    <a:pt x="28720" y="72704"/>
                  </a:lnTo>
                  <a:lnTo>
                    <a:pt x="30289" y="73066"/>
                  </a:lnTo>
                  <a:lnTo>
                    <a:pt x="8688" y="60577"/>
                  </a:lnTo>
                  <a:close/>
                  <a:moveTo>
                    <a:pt x="2956" y="51346"/>
                  </a:moveTo>
                  <a:lnTo>
                    <a:pt x="3861" y="53276"/>
                  </a:lnTo>
                  <a:lnTo>
                    <a:pt x="4887" y="55147"/>
                  </a:lnTo>
                  <a:lnTo>
                    <a:pt x="36865" y="73609"/>
                  </a:lnTo>
                  <a:lnTo>
                    <a:pt x="38977" y="73549"/>
                  </a:lnTo>
                  <a:lnTo>
                    <a:pt x="41089" y="73368"/>
                  </a:lnTo>
                  <a:lnTo>
                    <a:pt x="2956" y="51346"/>
                  </a:lnTo>
                  <a:close/>
                </a:path>
              </a:pathLst>
            </a:cu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solidFill>
                  <a:srgbClr val="00B4C2"/>
                </a:solidFill>
              </a:endParaRPr>
            </a:p>
          </p:txBody>
        </p:sp>
        <p:sp>
          <p:nvSpPr>
            <p:cNvPr id="92" name="Google Shape;92;p5"/>
            <p:cNvSpPr/>
            <p:nvPr/>
          </p:nvSpPr>
          <p:spPr>
            <a:xfrm>
              <a:off x="588219" y="-85402"/>
              <a:ext cx="421500" cy="4215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" name="Google Shape;93;p5"/>
            <p:cNvSpPr/>
            <p:nvPr/>
          </p:nvSpPr>
          <p:spPr>
            <a:xfrm rot="10800000">
              <a:off x="-76796" y="3768356"/>
              <a:ext cx="393900" cy="374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76200" cap="flat" cmpd="sng">
              <a:solidFill>
                <a:srgbClr val="6D9EEB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" name="Google Shape;94;p5"/>
            <p:cNvSpPr/>
            <p:nvPr/>
          </p:nvSpPr>
          <p:spPr>
            <a:xfrm>
              <a:off x="8092376" y="131852"/>
              <a:ext cx="983100" cy="9831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" name="Google Shape;95;p5"/>
            <p:cNvSpPr/>
            <p:nvPr/>
          </p:nvSpPr>
          <p:spPr>
            <a:xfrm>
              <a:off x="100477" y="456711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" name="Google Shape;96;p5"/>
            <p:cNvSpPr/>
            <p:nvPr/>
          </p:nvSpPr>
          <p:spPr>
            <a:xfrm>
              <a:off x="133504" y="-85397"/>
              <a:ext cx="231300" cy="231300"/>
            </a:xfrm>
            <a:prstGeom prst="ellipse">
              <a:avLst/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" name="Google Shape;97;p5"/>
            <p:cNvSpPr/>
            <p:nvPr/>
          </p:nvSpPr>
          <p:spPr>
            <a:xfrm rot="10800000">
              <a:off x="343825" y="4290619"/>
              <a:ext cx="333300" cy="288300"/>
            </a:xfrm>
            <a:prstGeom prst="triangle">
              <a:avLst>
                <a:gd name="adj" fmla="val 50000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" name="Google Shape;98;p5"/>
            <p:cNvSpPr/>
            <p:nvPr/>
          </p:nvSpPr>
          <p:spPr>
            <a:xfrm rot="10800000">
              <a:off x="7891383" y="4473451"/>
              <a:ext cx="421500" cy="365100"/>
            </a:xfrm>
            <a:prstGeom prst="triangle">
              <a:avLst>
                <a:gd name="adj" fmla="val 50000"/>
              </a:avLst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" name="Google Shape;99;p5"/>
            <p:cNvSpPr/>
            <p:nvPr/>
          </p:nvSpPr>
          <p:spPr>
            <a:xfrm>
              <a:off x="7800077" y="94976"/>
              <a:ext cx="307200" cy="265800"/>
            </a:xfrm>
            <a:prstGeom prst="triangle">
              <a:avLst>
                <a:gd name="adj" fmla="val 50000"/>
              </a:avLst>
            </a:pr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" name="Google Shape;100;p5"/>
            <p:cNvSpPr/>
            <p:nvPr/>
          </p:nvSpPr>
          <p:spPr>
            <a:xfrm>
              <a:off x="8578651" y="3939150"/>
              <a:ext cx="421500" cy="421500"/>
            </a:xfrm>
            <a:prstGeom prst="donut">
              <a:avLst>
                <a:gd name="adj" fmla="val 19671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" name="Google Shape;101;p5"/>
            <p:cNvSpPr/>
            <p:nvPr/>
          </p:nvSpPr>
          <p:spPr>
            <a:xfrm>
              <a:off x="888873" y="4577655"/>
              <a:ext cx="456600" cy="456600"/>
            </a:xfrm>
            <a:prstGeom prst="ellipse">
              <a:avLst/>
            </a:prstGeom>
            <a:noFill/>
            <a:ln w="9525" cap="flat" cmpd="sng">
              <a:solidFill>
                <a:srgbClr val="6D9EEB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" name="Google Shape;102;p5"/>
            <p:cNvSpPr/>
            <p:nvPr/>
          </p:nvSpPr>
          <p:spPr>
            <a:xfrm rot="10800000">
              <a:off x="47429" y="4473462"/>
              <a:ext cx="621103" cy="475235"/>
            </a:xfrm>
            <a:custGeom>
              <a:avLst/>
              <a:gdLst/>
              <a:ahLst/>
              <a:cxnLst/>
              <a:rect l="l" t="t" r="r" b="b"/>
              <a:pathLst>
                <a:path w="88634" h="67818" extrusionOk="0">
                  <a:moveTo>
                    <a:pt x="0" y="0"/>
                  </a:moveTo>
                  <a:lnTo>
                    <a:pt x="4284" y="6637"/>
                  </a:lnTo>
                  <a:lnTo>
                    <a:pt x="4284" y="0"/>
                  </a:lnTo>
                  <a:close/>
                  <a:moveTo>
                    <a:pt x="84289" y="0"/>
                  </a:moveTo>
                  <a:lnTo>
                    <a:pt x="84289" y="6637"/>
                  </a:lnTo>
                  <a:lnTo>
                    <a:pt x="88633" y="0"/>
                  </a:lnTo>
                  <a:close/>
                  <a:moveTo>
                    <a:pt x="7844" y="0"/>
                  </a:moveTo>
                  <a:lnTo>
                    <a:pt x="7844" y="12007"/>
                  </a:lnTo>
                  <a:lnTo>
                    <a:pt x="12791" y="19609"/>
                  </a:lnTo>
                  <a:lnTo>
                    <a:pt x="12791" y="0"/>
                  </a:lnTo>
                  <a:close/>
                  <a:moveTo>
                    <a:pt x="75842" y="0"/>
                  </a:moveTo>
                  <a:lnTo>
                    <a:pt x="75842" y="19609"/>
                  </a:lnTo>
                  <a:lnTo>
                    <a:pt x="80790" y="12007"/>
                  </a:lnTo>
                  <a:lnTo>
                    <a:pt x="80790" y="0"/>
                  </a:lnTo>
                  <a:close/>
                  <a:moveTo>
                    <a:pt x="16351" y="0"/>
                  </a:moveTo>
                  <a:lnTo>
                    <a:pt x="16351" y="25039"/>
                  </a:lnTo>
                  <a:lnTo>
                    <a:pt x="21299" y="32581"/>
                  </a:lnTo>
                  <a:lnTo>
                    <a:pt x="21299" y="0"/>
                  </a:lnTo>
                  <a:close/>
                  <a:moveTo>
                    <a:pt x="67335" y="0"/>
                  </a:moveTo>
                  <a:lnTo>
                    <a:pt x="67335" y="32581"/>
                  </a:lnTo>
                  <a:lnTo>
                    <a:pt x="72282" y="25039"/>
                  </a:lnTo>
                  <a:lnTo>
                    <a:pt x="72282" y="0"/>
                  </a:lnTo>
                  <a:close/>
                  <a:moveTo>
                    <a:pt x="24859" y="0"/>
                  </a:moveTo>
                  <a:lnTo>
                    <a:pt x="24859" y="38012"/>
                  </a:lnTo>
                  <a:lnTo>
                    <a:pt x="29806" y="45614"/>
                  </a:lnTo>
                  <a:lnTo>
                    <a:pt x="29806" y="0"/>
                  </a:lnTo>
                  <a:close/>
                  <a:moveTo>
                    <a:pt x="58828" y="0"/>
                  </a:moveTo>
                  <a:lnTo>
                    <a:pt x="58828" y="45614"/>
                  </a:lnTo>
                  <a:lnTo>
                    <a:pt x="63775" y="38012"/>
                  </a:lnTo>
                  <a:lnTo>
                    <a:pt x="63775" y="0"/>
                  </a:lnTo>
                  <a:close/>
                  <a:moveTo>
                    <a:pt x="33306" y="0"/>
                  </a:moveTo>
                  <a:lnTo>
                    <a:pt x="33306" y="51044"/>
                  </a:lnTo>
                  <a:lnTo>
                    <a:pt x="38313" y="58586"/>
                  </a:lnTo>
                  <a:lnTo>
                    <a:pt x="38313" y="0"/>
                  </a:lnTo>
                  <a:close/>
                  <a:moveTo>
                    <a:pt x="50320" y="0"/>
                  </a:moveTo>
                  <a:lnTo>
                    <a:pt x="50320" y="58586"/>
                  </a:lnTo>
                  <a:lnTo>
                    <a:pt x="55268" y="51044"/>
                  </a:lnTo>
                  <a:lnTo>
                    <a:pt x="55268" y="0"/>
                  </a:lnTo>
                  <a:close/>
                  <a:moveTo>
                    <a:pt x="41813" y="0"/>
                  </a:moveTo>
                  <a:lnTo>
                    <a:pt x="41813" y="64016"/>
                  </a:lnTo>
                  <a:lnTo>
                    <a:pt x="44287" y="67817"/>
                  </a:lnTo>
                  <a:lnTo>
                    <a:pt x="46760" y="64016"/>
                  </a:lnTo>
                  <a:lnTo>
                    <a:pt x="46760" y="0"/>
                  </a:lnTo>
                  <a:close/>
                </a:path>
              </a:pathLst>
            </a:cu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" name="Google Shape;103;p5"/>
            <p:cNvSpPr/>
            <p:nvPr/>
          </p:nvSpPr>
          <p:spPr>
            <a:xfrm rot="7294922">
              <a:off x="8507862" y="1506795"/>
              <a:ext cx="486330" cy="462608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9525" cap="flat" cmpd="sng">
              <a:solidFill>
                <a:srgbClr val="6D9EE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" name="Google Shape;104;p5"/>
            <p:cNvSpPr/>
            <p:nvPr/>
          </p:nvSpPr>
          <p:spPr>
            <a:xfrm rot="1902">
              <a:off x="-76804" y="1095525"/>
              <a:ext cx="542100" cy="515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28575" cap="flat" cmpd="sng">
              <a:solidFill>
                <a:srgbClr val="C20E9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" name="Google Shape;105;p5"/>
            <p:cNvSpPr/>
            <p:nvPr/>
          </p:nvSpPr>
          <p:spPr>
            <a:xfrm>
              <a:off x="8217614" y="4442536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" name="Google Shape;106;p5"/>
            <p:cNvSpPr/>
            <p:nvPr/>
          </p:nvSpPr>
          <p:spPr>
            <a:xfrm rot="10800000">
              <a:off x="4456350" y="1058785"/>
              <a:ext cx="231300" cy="200100"/>
            </a:xfrm>
            <a:prstGeom prst="triangle">
              <a:avLst>
                <a:gd name="adj" fmla="val 50000"/>
              </a:avLst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07" name="Google Shape;107;p5"/>
          <p:cNvSpPr txBox="1">
            <a:spLocks noGrp="1"/>
          </p:cNvSpPr>
          <p:nvPr>
            <p:ph type="title"/>
          </p:nvPr>
        </p:nvSpPr>
        <p:spPr>
          <a:xfrm>
            <a:off x="2047950" y="0"/>
            <a:ext cx="5048100" cy="1147800"/>
          </a:xfrm>
          <a:prstGeom prst="rect">
            <a:avLst/>
          </a:prstGeom>
        </p:spPr>
        <p:txBody>
          <a:bodyPr spcFirstLastPara="1" wrap="square" lIns="91425" tIns="91425" rIns="91425" bIns="91425" anchor="ctr" anchorCtr="0"/>
          <a:lstStyle>
            <a:lvl1pPr lvl="0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9pPr>
          </a:lstStyle>
          <a:p>
            <a:endParaRPr/>
          </a:p>
        </p:txBody>
      </p:sp>
      <p:sp>
        <p:nvSpPr>
          <p:cNvPr id="108" name="Google Shape;108;p5"/>
          <p:cNvSpPr txBox="1">
            <a:spLocks noGrp="1"/>
          </p:cNvSpPr>
          <p:nvPr>
            <p:ph type="body" idx="1"/>
          </p:nvPr>
        </p:nvSpPr>
        <p:spPr>
          <a:xfrm>
            <a:off x="1750800" y="1513000"/>
            <a:ext cx="5642400" cy="3099900"/>
          </a:xfrm>
          <a:prstGeom prst="rect">
            <a:avLst/>
          </a:prstGeom>
        </p:spPr>
        <p:txBody>
          <a:bodyPr spcFirstLastPara="1" wrap="square" lIns="91425" tIns="91425" rIns="91425" bIns="91425" anchor="t" anchorCtr="0"/>
          <a:lstStyle>
            <a:lvl1pPr marL="457200" lvl="0" indent="-355600">
              <a:spcBef>
                <a:spcPts val="600"/>
              </a:spcBef>
              <a:spcAft>
                <a:spcPts val="0"/>
              </a:spcAft>
              <a:buSzPts val="2000"/>
              <a:buChar char="◍"/>
              <a:defRPr/>
            </a:lvl1pPr>
            <a:lvl2pPr marL="914400" lvl="1" indent="-355600">
              <a:spcBef>
                <a:spcPts val="0"/>
              </a:spcBef>
              <a:spcAft>
                <a:spcPts val="0"/>
              </a:spcAft>
              <a:buSzPts val="2000"/>
              <a:buChar char="◌"/>
              <a:defRPr/>
            </a:lvl2pPr>
            <a:lvl3pPr marL="1371600" lvl="2" indent="-355600">
              <a:spcBef>
                <a:spcPts val="0"/>
              </a:spcBef>
              <a:spcAft>
                <a:spcPts val="0"/>
              </a:spcAft>
              <a:buSzPts val="2000"/>
              <a:buChar char="◌"/>
              <a:defRPr/>
            </a:lvl3pPr>
            <a:lvl4pPr marL="1828800" lvl="3" indent="-355600">
              <a:spcBef>
                <a:spcPts val="0"/>
              </a:spcBef>
              <a:spcAft>
                <a:spcPts val="0"/>
              </a:spcAft>
              <a:buSzPts val="2000"/>
              <a:buChar char="◌"/>
              <a:defRPr/>
            </a:lvl4pPr>
            <a:lvl5pPr marL="2286000" lvl="4" indent="-355600">
              <a:spcBef>
                <a:spcPts val="0"/>
              </a:spcBef>
              <a:spcAft>
                <a:spcPts val="0"/>
              </a:spcAft>
              <a:buSzPts val="2000"/>
              <a:buChar char="◌"/>
              <a:defRPr/>
            </a:lvl5pPr>
            <a:lvl6pPr marL="2743200" lvl="5" indent="-355600">
              <a:spcBef>
                <a:spcPts val="0"/>
              </a:spcBef>
              <a:spcAft>
                <a:spcPts val="0"/>
              </a:spcAft>
              <a:buSzPts val="2000"/>
              <a:buChar char="◌"/>
              <a:defRPr/>
            </a:lvl6pPr>
            <a:lvl7pPr marL="3200400" lvl="6" indent="-355600">
              <a:spcBef>
                <a:spcPts val="0"/>
              </a:spcBef>
              <a:spcAft>
                <a:spcPts val="0"/>
              </a:spcAft>
              <a:buSzPts val="2000"/>
              <a:buChar char="◌"/>
              <a:defRPr/>
            </a:lvl7pPr>
            <a:lvl8pPr marL="3657600" lvl="7" indent="-355600">
              <a:spcBef>
                <a:spcPts val="0"/>
              </a:spcBef>
              <a:spcAft>
                <a:spcPts val="0"/>
              </a:spcAft>
              <a:buSzPts val="2000"/>
              <a:buChar char="◌"/>
              <a:defRPr/>
            </a:lvl8pPr>
            <a:lvl9pPr marL="4114800" lvl="8" indent="-355600">
              <a:spcBef>
                <a:spcPts val="0"/>
              </a:spcBef>
              <a:spcAft>
                <a:spcPts val="0"/>
              </a:spcAft>
              <a:buSzPts val="2000"/>
              <a:buChar char="◌"/>
              <a:defRPr/>
            </a:lvl9pPr>
          </a:lstStyle>
          <a:p>
            <a:endParaRPr/>
          </a:p>
        </p:txBody>
      </p:sp>
      <p:sp>
        <p:nvSpPr>
          <p:cNvPr id="109" name="Google Shape;109;p5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+ 2 columns" type="twoColTx">
  <p:cSld name="TITLE_AND_TWO_COLUMNS">
    <p:spTree>
      <p:nvGrpSpPr>
        <p:cNvPr id="1" name="Shape 1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1" name="Google Shape;111;p6"/>
          <p:cNvGrpSpPr/>
          <p:nvPr/>
        </p:nvGrpSpPr>
        <p:grpSpPr>
          <a:xfrm>
            <a:off x="-76804" y="-364106"/>
            <a:ext cx="9492216" cy="5864919"/>
            <a:chOff x="-76804" y="-364106"/>
            <a:chExt cx="9492216" cy="5864919"/>
          </a:xfrm>
        </p:grpSpPr>
        <p:sp>
          <p:nvSpPr>
            <p:cNvPr id="112" name="Google Shape;112;p6"/>
            <p:cNvSpPr/>
            <p:nvPr/>
          </p:nvSpPr>
          <p:spPr>
            <a:xfrm>
              <a:off x="0" y="0"/>
              <a:ext cx="9144000" cy="1147800"/>
            </a:xfrm>
            <a:prstGeom prst="rect">
              <a:avLst/>
            </a:prstGeom>
            <a:solidFill>
              <a:srgbClr val="0E004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" name="Google Shape;113;p6"/>
            <p:cNvSpPr/>
            <p:nvPr/>
          </p:nvSpPr>
          <p:spPr>
            <a:xfrm>
              <a:off x="4343698" y="910730"/>
              <a:ext cx="456600" cy="456600"/>
            </a:xfrm>
            <a:prstGeom prst="ellipse">
              <a:avLst/>
            </a:prstGeom>
            <a:noFill/>
            <a:ln w="9525" cap="flat" cmpd="sng">
              <a:solidFill>
                <a:srgbClr val="6D9EEB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" name="Google Shape;114;p6"/>
            <p:cNvSpPr/>
            <p:nvPr/>
          </p:nvSpPr>
          <p:spPr>
            <a:xfrm>
              <a:off x="8312875" y="-85400"/>
              <a:ext cx="542100" cy="542100"/>
            </a:xfrm>
            <a:prstGeom prst="ellipse">
              <a:avLst/>
            </a:prstGeom>
            <a:solidFill>
              <a:srgbClr val="432E6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" name="Google Shape;115;p6"/>
            <p:cNvSpPr/>
            <p:nvPr/>
          </p:nvSpPr>
          <p:spPr>
            <a:xfrm rot="-899646">
              <a:off x="776862" y="-262199"/>
              <a:ext cx="900976" cy="856085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432E6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" name="Google Shape;116;p6"/>
            <p:cNvSpPr/>
            <p:nvPr/>
          </p:nvSpPr>
          <p:spPr>
            <a:xfrm rot="1763">
              <a:off x="8737998" y="3634823"/>
              <a:ext cx="585000" cy="556500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" name="Google Shape;117;p6"/>
            <p:cNvSpPr/>
            <p:nvPr/>
          </p:nvSpPr>
          <p:spPr>
            <a:xfrm rot="10800000">
              <a:off x="90420" y="4650313"/>
              <a:ext cx="983100" cy="850500"/>
            </a:xfrm>
            <a:prstGeom prst="triangle">
              <a:avLst>
                <a:gd name="adj" fmla="val 50000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" name="Google Shape;118;p6"/>
            <p:cNvSpPr/>
            <p:nvPr/>
          </p:nvSpPr>
          <p:spPr>
            <a:xfrm>
              <a:off x="8578650" y="858649"/>
              <a:ext cx="836762" cy="836762"/>
            </a:xfrm>
            <a:custGeom>
              <a:avLst/>
              <a:gdLst/>
              <a:ahLst/>
              <a:cxnLst/>
              <a:rect l="l" t="t" r="r" b="b"/>
              <a:pathLst>
                <a:path w="73610" h="73610" extrusionOk="0">
                  <a:moveTo>
                    <a:pt x="43502" y="603"/>
                  </a:moveTo>
                  <a:lnTo>
                    <a:pt x="64801" y="12851"/>
                  </a:lnTo>
                  <a:lnTo>
                    <a:pt x="63775" y="11705"/>
                  </a:lnTo>
                  <a:lnTo>
                    <a:pt x="62689" y="10619"/>
                  </a:lnTo>
                  <a:lnTo>
                    <a:pt x="61542" y="9533"/>
                  </a:lnTo>
                  <a:lnTo>
                    <a:pt x="60396" y="8507"/>
                  </a:lnTo>
                  <a:lnTo>
                    <a:pt x="59189" y="7542"/>
                  </a:lnTo>
                  <a:lnTo>
                    <a:pt x="57922" y="6637"/>
                  </a:lnTo>
                  <a:lnTo>
                    <a:pt x="56655" y="5792"/>
                  </a:lnTo>
                  <a:lnTo>
                    <a:pt x="55328" y="4948"/>
                  </a:lnTo>
                  <a:lnTo>
                    <a:pt x="53940" y="4223"/>
                  </a:lnTo>
                  <a:lnTo>
                    <a:pt x="52552" y="3499"/>
                  </a:lnTo>
                  <a:lnTo>
                    <a:pt x="51104" y="2896"/>
                  </a:lnTo>
                  <a:lnTo>
                    <a:pt x="49656" y="2293"/>
                  </a:lnTo>
                  <a:lnTo>
                    <a:pt x="48148" y="1750"/>
                  </a:lnTo>
                  <a:lnTo>
                    <a:pt x="46640" y="1327"/>
                  </a:lnTo>
                  <a:lnTo>
                    <a:pt x="45131" y="905"/>
                  </a:lnTo>
                  <a:lnTo>
                    <a:pt x="43502" y="603"/>
                  </a:lnTo>
                  <a:close/>
                  <a:moveTo>
                    <a:pt x="36805" y="0"/>
                  </a:moveTo>
                  <a:lnTo>
                    <a:pt x="34693" y="60"/>
                  </a:lnTo>
                  <a:lnTo>
                    <a:pt x="32642" y="241"/>
                  </a:lnTo>
                  <a:lnTo>
                    <a:pt x="70593" y="22143"/>
                  </a:lnTo>
                  <a:lnTo>
                    <a:pt x="70593" y="22143"/>
                  </a:lnTo>
                  <a:lnTo>
                    <a:pt x="69688" y="20212"/>
                  </a:lnTo>
                  <a:lnTo>
                    <a:pt x="68662" y="18342"/>
                  </a:lnTo>
                  <a:lnTo>
                    <a:pt x="36865" y="0"/>
                  </a:lnTo>
                  <a:close/>
                  <a:moveTo>
                    <a:pt x="28358" y="965"/>
                  </a:moveTo>
                  <a:lnTo>
                    <a:pt x="26789" y="1388"/>
                  </a:lnTo>
                  <a:lnTo>
                    <a:pt x="25220" y="1870"/>
                  </a:lnTo>
                  <a:lnTo>
                    <a:pt x="72886" y="29383"/>
                  </a:lnTo>
                  <a:lnTo>
                    <a:pt x="72524" y="27754"/>
                  </a:lnTo>
                  <a:lnTo>
                    <a:pt x="72101" y="26186"/>
                  </a:lnTo>
                  <a:lnTo>
                    <a:pt x="28358" y="965"/>
                  </a:lnTo>
                  <a:close/>
                  <a:moveTo>
                    <a:pt x="21842" y="3137"/>
                  </a:moveTo>
                  <a:lnTo>
                    <a:pt x="20574" y="3741"/>
                  </a:lnTo>
                  <a:lnTo>
                    <a:pt x="19368" y="4344"/>
                  </a:lnTo>
                  <a:lnTo>
                    <a:pt x="73610" y="35719"/>
                  </a:lnTo>
                  <a:lnTo>
                    <a:pt x="73549" y="34271"/>
                  </a:lnTo>
                  <a:lnTo>
                    <a:pt x="73429" y="32883"/>
                  </a:lnTo>
                  <a:lnTo>
                    <a:pt x="21842" y="3137"/>
                  </a:lnTo>
                  <a:close/>
                  <a:moveTo>
                    <a:pt x="16592" y="6034"/>
                  </a:moveTo>
                  <a:lnTo>
                    <a:pt x="15567" y="6758"/>
                  </a:lnTo>
                  <a:lnTo>
                    <a:pt x="14541" y="7482"/>
                  </a:lnTo>
                  <a:lnTo>
                    <a:pt x="73308" y="41451"/>
                  </a:lnTo>
                  <a:lnTo>
                    <a:pt x="73489" y="40184"/>
                  </a:lnTo>
                  <a:lnTo>
                    <a:pt x="73549" y="38916"/>
                  </a:lnTo>
                  <a:lnTo>
                    <a:pt x="16592" y="6034"/>
                  </a:lnTo>
                  <a:close/>
                  <a:moveTo>
                    <a:pt x="12188" y="9412"/>
                  </a:moveTo>
                  <a:lnTo>
                    <a:pt x="11343" y="10197"/>
                  </a:lnTo>
                  <a:lnTo>
                    <a:pt x="10438" y="11041"/>
                  </a:lnTo>
                  <a:lnTo>
                    <a:pt x="72282" y="46760"/>
                  </a:lnTo>
                  <a:lnTo>
                    <a:pt x="72584" y="45553"/>
                  </a:lnTo>
                  <a:lnTo>
                    <a:pt x="72825" y="44407"/>
                  </a:lnTo>
                  <a:lnTo>
                    <a:pt x="12188" y="9412"/>
                  </a:lnTo>
                  <a:close/>
                  <a:moveTo>
                    <a:pt x="8568" y="13214"/>
                  </a:moveTo>
                  <a:lnTo>
                    <a:pt x="7783" y="14119"/>
                  </a:lnTo>
                  <a:lnTo>
                    <a:pt x="7120" y="15024"/>
                  </a:lnTo>
                  <a:lnTo>
                    <a:pt x="70532" y="51647"/>
                  </a:lnTo>
                  <a:lnTo>
                    <a:pt x="70955" y="50561"/>
                  </a:lnTo>
                  <a:lnTo>
                    <a:pt x="71377" y="49475"/>
                  </a:lnTo>
                  <a:lnTo>
                    <a:pt x="8568" y="13214"/>
                  </a:lnTo>
                  <a:close/>
                  <a:moveTo>
                    <a:pt x="5551" y="17377"/>
                  </a:moveTo>
                  <a:lnTo>
                    <a:pt x="4948" y="18342"/>
                  </a:lnTo>
                  <a:lnTo>
                    <a:pt x="4344" y="19368"/>
                  </a:lnTo>
                  <a:lnTo>
                    <a:pt x="68119" y="56172"/>
                  </a:lnTo>
                  <a:lnTo>
                    <a:pt x="68722" y="55207"/>
                  </a:lnTo>
                  <a:lnTo>
                    <a:pt x="69265" y="54181"/>
                  </a:lnTo>
                  <a:lnTo>
                    <a:pt x="5551" y="17377"/>
                  </a:lnTo>
                  <a:close/>
                  <a:moveTo>
                    <a:pt x="3137" y="21902"/>
                  </a:moveTo>
                  <a:lnTo>
                    <a:pt x="2655" y="22988"/>
                  </a:lnTo>
                  <a:lnTo>
                    <a:pt x="2232" y="24074"/>
                  </a:lnTo>
                  <a:lnTo>
                    <a:pt x="65102" y="60336"/>
                  </a:lnTo>
                  <a:lnTo>
                    <a:pt x="65826" y="59431"/>
                  </a:lnTo>
                  <a:lnTo>
                    <a:pt x="66550" y="58526"/>
                  </a:lnTo>
                  <a:lnTo>
                    <a:pt x="3137" y="21902"/>
                  </a:lnTo>
                  <a:close/>
                  <a:moveTo>
                    <a:pt x="1388" y="26789"/>
                  </a:moveTo>
                  <a:lnTo>
                    <a:pt x="1026" y="27935"/>
                  </a:lnTo>
                  <a:lnTo>
                    <a:pt x="784" y="29142"/>
                  </a:lnTo>
                  <a:lnTo>
                    <a:pt x="61422" y="64137"/>
                  </a:lnTo>
                  <a:lnTo>
                    <a:pt x="62327" y="63352"/>
                  </a:lnTo>
                  <a:lnTo>
                    <a:pt x="63172" y="62447"/>
                  </a:lnTo>
                  <a:lnTo>
                    <a:pt x="1388" y="26789"/>
                  </a:lnTo>
                  <a:close/>
                  <a:moveTo>
                    <a:pt x="302" y="32038"/>
                  </a:moveTo>
                  <a:lnTo>
                    <a:pt x="121" y="33366"/>
                  </a:lnTo>
                  <a:lnTo>
                    <a:pt x="60" y="34633"/>
                  </a:lnTo>
                  <a:lnTo>
                    <a:pt x="57078" y="67516"/>
                  </a:lnTo>
                  <a:lnTo>
                    <a:pt x="58103" y="66792"/>
                  </a:lnTo>
                  <a:lnTo>
                    <a:pt x="59189" y="66068"/>
                  </a:lnTo>
                  <a:lnTo>
                    <a:pt x="302" y="32038"/>
                  </a:lnTo>
                  <a:close/>
                  <a:moveTo>
                    <a:pt x="0" y="37830"/>
                  </a:moveTo>
                  <a:lnTo>
                    <a:pt x="60" y="39218"/>
                  </a:lnTo>
                  <a:lnTo>
                    <a:pt x="181" y="40606"/>
                  </a:lnTo>
                  <a:lnTo>
                    <a:pt x="51828" y="70412"/>
                  </a:lnTo>
                  <a:lnTo>
                    <a:pt x="53095" y="69808"/>
                  </a:lnTo>
                  <a:lnTo>
                    <a:pt x="54362" y="69205"/>
                  </a:lnTo>
                  <a:lnTo>
                    <a:pt x="0" y="37830"/>
                  </a:lnTo>
                  <a:close/>
                  <a:moveTo>
                    <a:pt x="724" y="44166"/>
                  </a:moveTo>
                  <a:lnTo>
                    <a:pt x="1086" y="45734"/>
                  </a:lnTo>
                  <a:lnTo>
                    <a:pt x="1508" y="47303"/>
                  </a:lnTo>
                  <a:lnTo>
                    <a:pt x="45372" y="72644"/>
                  </a:lnTo>
                  <a:lnTo>
                    <a:pt x="46941" y="72222"/>
                  </a:lnTo>
                  <a:lnTo>
                    <a:pt x="48510" y="71739"/>
                  </a:lnTo>
                  <a:lnTo>
                    <a:pt x="724" y="44166"/>
                  </a:lnTo>
                  <a:close/>
                  <a:moveTo>
                    <a:pt x="8688" y="60577"/>
                  </a:moveTo>
                  <a:lnTo>
                    <a:pt x="9714" y="61723"/>
                  </a:lnTo>
                  <a:lnTo>
                    <a:pt x="10800" y="62870"/>
                  </a:lnTo>
                  <a:lnTo>
                    <a:pt x="11946" y="63956"/>
                  </a:lnTo>
                  <a:lnTo>
                    <a:pt x="13153" y="64981"/>
                  </a:lnTo>
                  <a:lnTo>
                    <a:pt x="14360" y="66007"/>
                  </a:lnTo>
                  <a:lnTo>
                    <a:pt x="15627" y="66912"/>
                  </a:lnTo>
                  <a:lnTo>
                    <a:pt x="16954" y="67817"/>
                  </a:lnTo>
                  <a:lnTo>
                    <a:pt x="18282" y="68662"/>
                  </a:lnTo>
                  <a:lnTo>
                    <a:pt x="19669" y="69386"/>
                  </a:lnTo>
                  <a:lnTo>
                    <a:pt x="21118" y="70110"/>
                  </a:lnTo>
                  <a:lnTo>
                    <a:pt x="22566" y="70774"/>
                  </a:lnTo>
                  <a:lnTo>
                    <a:pt x="24074" y="71377"/>
                  </a:lnTo>
                  <a:lnTo>
                    <a:pt x="25582" y="71860"/>
                  </a:lnTo>
                  <a:lnTo>
                    <a:pt x="27151" y="72342"/>
                  </a:lnTo>
                  <a:lnTo>
                    <a:pt x="28720" y="72704"/>
                  </a:lnTo>
                  <a:lnTo>
                    <a:pt x="30289" y="73066"/>
                  </a:lnTo>
                  <a:lnTo>
                    <a:pt x="8688" y="60577"/>
                  </a:lnTo>
                  <a:close/>
                  <a:moveTo>
                    <a:pt x="2956" y="51346"/>
                  </a:moveTo>
                  <a:lnTo>
                    <a:pt x="3861" y="53276"/>
                  </a:lnTo>
                  <a:lnTo>
                    <a:pt x="4887" y="55147"/>
                  </a:lnTo>
                  <a:lnTo>
                    <a:pt x="36865" y="73609"/>
                  </a:lnTo>
                  <a:lnTo>
                    <a:pt x="38977" y="73549"/>
                  </a:lnTo>
                  <a:lnTo>
                    <a:pt x="41089" y="73368"/>
                  </a:lnTo>
                  <a:lnTo>
                    <a:pt x="2956" y="51346"/>
                  </a:lnTo>
                  <a:close/>
                </a:path>
              </a:pathLst>
            </a:cu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solidFill>
                  <a:srgbClr val="00B4C2"/>
                </a:solidFill>
              </a:endParaRPr>
            </a:p>
          </p:txBody>
        </p:sp>
        <p:sp>
          <p:nvSpPr>
            <p:cNvPr id="119" name="Google Shape;119;p6"/>
            <p:cNvSpPr/>
            <p:nvPr/>
          </p:nvSpPr>
          <p:spPr>
            <a:xfrm>
              <a:off x="588219" y="-85402"/>
              <a:ext cx="421500" cy="4215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" name="Google Shape;120;p6"/>
            <p:cNvSpPr/>
            <p:nvPr/>
          </p:nvSpPr>
          <p:spPr>
            <a:xfrm rot="10800000">
              <a:off x="-76796" y="3768356"/>
              <a:ext cx="393900" cy="374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76200" cap="flat" cmpd="sng">
              <a:solidFill>
                <a:srgbClr val="6D9EEB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" name="Google Shape;121;p6"/>
            <p:cNvSpPr/>
            <p:nvPr/>
          </p:nvSpPr>
          <p:spPr>
            <a:xfrm>
              <a:off x="8092376" y="131852"/>
              <a:ext cx="983100" cy="9831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" name="Google Shape;122;p6"/>
            <p:cNvSpPr/>
            <p:nvPr/>
          </p:nvSpPr>
          <p:spPr>
            <a:xfrm>
              <a:off x="100477" y="456711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" name="Google Shape;123;p6"/>
            <p:cNvSpPr/>
            <p:nvPr/>
          </p:nvSpPr>
          <p:spPr>
            <a:xfrm>
              <a:off x="133504" y="-85397"/>
              <a:ext cx="231300" cy="231300"/>
            </a:xfrm>
            <a:prstGeom prst="ellipse">
              <a:avLst/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" name="Google Shape;124;p6"/>
            <p:cNvSpPr/>
            <p:nvPr/>
          </p:nvSpPr>
          <p:spPr>
            <a:xfrm rot="10800000">
              <a:off x="343825" y="4290619"/>
              <a:ext cx="333300" cy="288300"/>
            </a:xfrm>
            <a:prstGeom prst="triangle">
              <a:avLst>
                <a:gd name="adj" fmla="val 50000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" name="Google Shape;125;p6"/>
            <p:cNvSpPr/>
            <p:nvPr/>
          </p:nvSpPr>
          <p:spPr>
            <a:xfrm rot="10800000">
              <a:off x="7891383" y="4473451"/>
              <a:ext cx="421500" cy="365100"/>
            </a:xfrm>
            <a:prstGeom prst="triangle">
              <a:avLst>
                <a:gd name="adj" fmla="val 50000"/>
              </a:avLst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" name="Google Shape;126;p6"/>
            <p:cNvSpPr/>
            <p:nvPr/>
          </p:nvSpPr>
          <p:spPr>
            <a:xfrm>
              <a:off x="7800077" y="94976"/>
              <a:ext cx="307200" cy="265800"/>
            </a:xfrm>
            <a:prstGeom prst="triangle">
              <a:avLst>
                <a:gd name="adj" fmla="val 50000"/>
              </a:avLst>
            </a:pr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" name="Google Shape;127;p6"/>
            <p:cNvSpPr/>
            <p:nvPr/>
          </p:nvSpPr>
          <p:spPr>
            <a:xfrm>
              <a:off x="8578651" y="3939150"/>
              <a:ext cx="421500" cy="421500"/>
            </a:xfrm>
            <a:prstGeom prst="donut">
              <a:avLst>
                <a:gd name="adj" fmla="val 19671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" name="Google Shape;128;p6"/>
            <p:cNvSpPr/>
            <p:nvPr/>
          </p:nvSpPr>
          <p:spPr>
            <a:xfrm>
              <a:off x="888873" y="4577655"/>
              <a:ext cx="456600" cy="456600"/>
            </a:xfrm>
            <a:prstGeom prst="ellipse">
              <a:avLst/>
            </a:prstGeom>
            <a:noFill/>
            <a:ln w="9525" cap="flat" cmpd="sng">
              <a:solidFill>
                <a:srgbClr val="6D9EEB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" name="Google Shape;129;p6"/>
            <p:cNvSpPr/>
            <p:nvPr/>
          </p:nvSpPr>
          <p:spPr>
            <a:xfrm rot="10800000">
              <a:off x="47429" y="4473462"/>
              <a:ext cx="621103" cy="475235"/>
            </a:xfrm>
            <a:custGeom>
              <a:avLst/>
              <a:gdLst/>
              <a:ahLst/>
              <a:cxnLst/>
              <a:rect l="l" t="t" r="r" b="b"/>
              <a:pathLst>
                <a:path w="88634" h="67818" extrusionOk="0">
                  <a:moveTo>
                    <a:pt x="0" y="0"/>
                  </a:moveTo>
                  <a:lnTo>
                    <a:pt x="4284" y="6637"/>
                  </a:lnTo>
                  <a:lnTo>
                    <a:pt x="4284" y="0"/>
                  </a:lnTo>
                  <a:close/>
                  <a:moveTo>
                    <a:pt x="84289" y="0"/>
                  </a:moveTo>
                  <a:lnTo>
                    <a:pt x="84289" y="6637"/>
                  </a:lnTo>
                  <a:lnTo>
                    <a:pt x="88633" y="0"/>
                  </a:lnTo>
                  <a:close/>
                  <a:moveTo>
                    <a:pt x="7844" y="0"/>
                  </a:moveTo>
                  <a:lnTo>
                    <a:pt x="7844" y="12007"/>
                  </a:lnTo>
                  <a:lnTo>
                    <a:pt x="12791" y="19609"/>
                  </a:lnTo>
                  <a:lnTo>
                    <a:pt x="12791" y="0"/>
                  </a:lnTo>
                  <a:close/>
                  <a:moveTo>
                    <a:pt x="75842" y="0"/>
                  </a:moveTo>
                  <a:lnTo>
                    <a:pt x="75842" y="19609"/>
                  </a:lnTo>
                  <a:lnTo>
                    <a:pt x="80790" y="12007"/>
                  </a:lnTo>
                  <a:lnTo>
                    <a:pt x="80790" y="0"/>
                  </a:lnTo>
                  <a:close/>
                  <a:moveTo>
                    <a:pt x="16351" y="0"/>
                  </a:moveTo>
                  <a:lnTo>
                    <a:pt x="16351" y="25039"/>
                  </a:lnTo>
                  <a:lnTo>
                    <a:pt x="21299" y="32581"/>
                  </a:lnTo>
                  <a:lnTo>
                    <a:pt x="21299" y="0"/>
                  </a:lnTo>
                  <a:close/>
                  <a:moveTo>
                    <a:pt x="67335" y="0"/>
                  </a:moveTo>
                  <a:lnTo>
                    <a:pt x="67335" y="32581"/>
                  </a:lnTo>
                  <a:lnTo>
                    <a:pt x="72282" y="25039"/>
                  </a:lnTo>
                  <a:lnTo>
                    <a:pt x="72282" y="0"/>
                  </a:lnTo>
                  <a:close/>
                  <a:moveTo>
                    <a:pt x="24859" y="0"/>
                  </a:moveTo>
                  <a:lnTo>
                    <a:pt x="24859" y="38012"/>
                  </a:lnTo>
                  <a:lnTo>
                    <a:pt x="29806" y="45614"/>
                  </a:lnTo>
                  <a:lnTo>
                    <a:pt x="29806" y="0"/>
                  </a:lnTo>
                  <a:close/>
                  <a:moveTo>
                    <a:pt x="58828" y="0"/>
                  </a:moveTo>
                  <a:lnTo>
                    <a:pt x="58828" y="45614"/>
                  </a:lnTo>
                  <a:lnTo>
                    <a:pt x="63775" y="38012"/>
                  </a:lnTo>
                  <a:lnTo>
                    <a:pt x="63775" y="0"/>
                  </a:lnTo>
                  <a:close/>
                  <a:moveTo>
                    <a:pt x="33306" y="0"/>
                  </a:moveTo>
                  <a:lnTo>
                    <a:pt x="33306" y="51044"/>
                  </a:lnTo>
                  <a:lnTo>
                    <a:pt x="38313" y="58586"/>
                  </a:lnTo>
                  <a:lnTo>
                    <a:pt x="38313" y="0"/>
                  </a:lnTo>
                  <a:close/>
                  <a:moveTo>
                    <a:pt x="50320" y="0"/>
                  </a:moveTo>
                  <a:lnTo>
                    <a:pt x="50320" y="58586"/>
                  </a:lnTo>
                  <a:lnTo>
                    <a:pt x="55268" y="51044"/>
                  </a:lnTo>
                  <a:lnTo>
                    <a:pt x="55268" y="0"/>
                  </a:lnTo>
                  <a:close/>
                  <a:moveTo>
                    <a:pt x="41813" y="0"/>
                  </a:moveTo>
                  <a:lnTo>
                    <a:pt x="41813" y="64016"/>
                  </a:lnTo>
                  <a:lnTo>
                    <a:pt x="44287" y="67817"/>
                  </a:lnTo>
                  <a:lnTo>
                    <a:pt x="46760" y="64016"/>
                  </a:lnTo>
                  <a:lnTo>
                    <a:pt x="46760" y="0"/>
                  </a:lnTo>
                  <a:close/>
                </a:path>
              </a:pathLst>
            </a:cu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" name="Google Shape;130;p6"/>
            <p:cNvSpPr/>
            <p:nvPr/>
          </p:nvSpPr>
          <p:spPr>
            <a:xfrm rot="7294922">
              <a:off x="8507862" y="1506795"/>
              <a:ext cx="486330" cy="462608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9525" cap="flat" cmpd="sng">
              <a:solidFill>
                <a:srgbClr val="6D9EE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" name="Google Shape;131;p6"/>
            <p:cNvSpPr/>
            <p:nvPr/>
          </p:nvSpPr>
          <p:spPr>
            <a:xfrm rot="1902">
              <a:off x="-76804" y="1095525"/>
              <a:ext cx="542100" cy="515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28575" cap="flat" cmpd="sng">
              <a:solidFill>
                <a:srgbClr val="C20E9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" name="Google Shape;132;p6"/>
            <p:cNvSpPr/>
            <p:nvPr/>
          </p:nvSpPr>
          <p:spPr>
            <a:xfrm>
              <a:off x="8217614" y="4442536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" name="Google Shape;133;p6"/>
            <p:cNvSpPr/>
            <p:nvPr/>
          </p:nvSpPr>
          <p:spPr>
            <a:xfrm rot="10800000">
              <a:off x="4456350" y="1058785"/>
              <a:ext cx="231300" cy="200100"/>
            </a:xfrm>
            <a:prstGeom prst="triangle">
              <a:avLst>
                <a:gd name="adj" fmla="val 50000"/>
              </a:avLst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34" name="Google Shape;134;p6"/>
          <p:cNvSpPr txBox="1">
            <a:spLocks noGrp="1"/>
          </p:cNvSpPr>
          <p:nvPr>
            <p:ph type="title"/>
          </p:nvPr>
        </p:nvSpPr>
        <p:spPr>
          <a:xfrm>
            <a:off x="2047950" y="0"/>
            <a:ext cx="5048100" cy="1147800"/>
          </a:xfrm>
          <a:prstGeom prst="rect">
            <a:avLst/>
          </a:prstGeom>
        </p:spPr>
        <p:txBody>
          <a:bodyPr spcFirstLastPara="1" wrap="square" lIns="91425" tIns="91425" rIns="91425" bIns="91425" anchor="ctr" anchorCtr="0"/>
          <a:lstStyle>
            <a:lvl1pPr lvl="0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9pPr>
          </a:lstStyle>
          <a:p>
            <a:endParaRPr/>
          </a:p>
        </p:txBody>
      </p:sp>
      <p:sp>
        <p:nvSpPr>
          <p:cNvPr id="135" name="Google Shape;135;p6"/>
          <p:cNvSpPr txBox="1">
            <a:spLocks noGrp="1"/>
          </p:cNvSpPr>
          <p:nvPr>
            <p:ph type="body" idx="1"/>
          </p:nvPr>
        </p:nvSpPr>
        <p:spPr>
          <a:xfrm>
            <a:off x="1248675" y="1519600"/>
            <a:ext cx="3226200" cy="3007500"/>
          </a:xfrm>
          <a:prstGeom prst="rect">
            <a:avLst/>
          </a:prstGeom>
        </p:spPr>
        <p:txBody>
          <a:bodyPr spcFirstLastPara="1" wrap="square" lIns="91425" tIns="91425" rIns="91425" bIns="91425" anchor="t" anchorCtr="0"/>
          <a:lstStyle>
            <a:lvl1pPr marL="457200" lvl="0" indent="-342900">
              <a:spcBef>
                <a:spcPts val="600"/>
              </a:spcBef>
              <a:spcAft>
                <a:spcPts val="0"/>
              </a:spcAft>
              <a:buSzPts val="1800"/>
              <a:buChar char="◍"/>
              <a:defRPr sz="1800"/>
            </a:lvl1pPr>
            <a:lvl2pPr marL="914400" lvl="1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2pPr>
            <a:lvl3pPr marL="1371600" lvl="2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3pPr>
            <a:lvl4pPr marL="1828800" lvl="3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4pPr>
            <a:lvl5pPr marL="2286000" lvl="4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5pPr>
            <a:lvl6pPr marL="2743200" lvl="5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6pPr>
            <a:lvl7pPr marL="3200400" lvl="6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7pPr>
            <a:lvl8pPr marL="3657600" lvl="7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8pPr>
            <a:lvl9pPr marL="4114800" lvl="8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9pPr>
          </a:lstStyle>
          <a:p>
            <a:endParaRPr/>
          </a:p>
        </p:txBody>
      </p:sp>
      <p:sp>
        <p:nvSpPr>
          <p:cNvPr id="136" name="Google Shape;136;p6"/>
          <p:cNvSpPr txBox="1">
            <a:spLocks noGrp="1"/>
          </p:cNvSpPr>
          <p:nvPr>
            <p:ph type="body" idx="2"/>
          </p:nvPr>
        </p:nvSpPr>
        <p:spPr>
          <a:xfrm>
            <a:off x="4669128" y="1519600"/>
            <a:ext cx="3226200" cy="3007500"/>
          </a:xfrm>
          <a:prstGeom prst="rect">
            <a:avLst/>
          </a:prstGeom>
        </p:spPr>
        <p:txBody>
          <a:bodyPr spcFirstLastPara="1" wrap="square" lIns="91425" tIns="91425" rIns="91425" bIns="91425" anchor="t" anchorCtr="0"/>
          <a:lstStyle>
            <a:lvl1pPr marL="457200" lvl="0" indent="-342900">
              <a:spcBef>
                <a:spcPts val="600"/>
              </a:spcBef>
              <a:spcAft>
                <a:spcPts val="0"/>
              </a:spcAft>
              <a:buSzPts val="1800"/>
              <a:buChar char="◍"/>
              <a:defRPr sz="1800"/>
            </a:lvl1pPr>
            <a:lvl2pPr marL="914400" lvl="1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2pPr>
            <a:lvl3pPr marL="1371600" lvl="2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3pPr>
            <a:lvl4pPr marL="1828800" lvl="3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4pPr>
            <a:lvl5pPr marL="2286000" lvl="4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5pPr>
            <a:lvl6pPr marL="2743200" lvl="5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6pPr>
            <a:lvl7pPr marL="3200400" lvl="6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7pPr>
            <a:lvl8pPr marL="3657600" lvl="7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8pPr>
            <a:lvl9pPr marL="4114800" lvl="8" indent="-342900">
              <a:spcBef>
                <a:spcPts val="0"/>
              </a:spcBef>
              <a:spcAft>
                <a:spcPts val="0"/>
              </a:spcAft>
              <a:buSzPts val="1800"/>
              <a:buChar char="◌"/>
              <a:defRPr sz="1800"/>
            </a:lvl9pPr>
          </a:lstStyle>
          <a:p>
            <a:endParaRPr/>
          </a:p>
        </p:txBody>
      </p:sp>
      <p:sp>
        <p:nvSpPr>
          <p:cNvPr id="137" name="Google Shape;137;p6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1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8" name="Google Shape;168;p8"/>
          <p:cNvGrpSpPr/>
          <p:nvPr/>
        </p:nvGrpSpPr>
        <p:grpSpPr>
          <a:xfrm>
            <a:off x="-76804" y="-364106"/>
            <a:ext cx="9492216" cy="5864919"/>
            <a:chOff x="-76804" y="-364106"/>
            <a:chExt cx="9492216" cy="5864919"/>
          </a:xfrm>
        </p:grpSpPr>
        <p:sp>
          <p:nvSpPr>
            <p:cNvPr id="169" name="Google Shape;169;p8"/>
            <p:cNvSpPr/>
            <p:nvPr/>
          </p:nvSpPr>
          <p:spPr>
            <a:xfrm>
              <a:off x="0" y="0"/>
              <a:ext cx="9144000" cy="1147800"/>
            </a:xfrm>
            <a:prstGeom prst="rect">
              <a:avLst/>
            </a:prstGeom>
            <a:solidFill>
              <a:srgbClr val="0E004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" name="Google Shape;170;p8"/>
            <p:cNvSpPr/>
            <p:nvPr/>
          </p:nvSpPr>
          <p:spPr>
            <a:xfrm>
              <a:off x="4343698" y="910730"/>
              <a:ext cx="456600" cy="456600"/>
            </a:xfrm>
            <a:prstGeom prst="ellipse">
              <a:avLst/>
            </a:prstGeom>
            <a:noFill/>
            <a:ln w="9525" cap="flat" cmpd="sng">
              <a:solidFill>
                <a:srgbClr val="6D9EEB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" name="Google Shape;171;p8"/>
            <p:cNvSpPr/>
            <p:nvPr/>
          </p:nvSpPr>
          <p:spPr>
            <a:xfrm>
              <a:off x="8312875" y="-85400"/>
              <a:ext cx="542100" cy="542100"/>
            </a:xfrm>
            <a:prstGeom prst="ellipse">
              <a:avLst/>
            </a:prstGeom>
            <a:solidFill>
              <a:srgbClr val="432E6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" name="Google Shape;172;p8"/>
            <p:cNvSpPr/>
            <p:nvPr/>
          </p:nvSpPr>
          <p:spPr>
            <a:xfrm rot="-899646">
              <a:off x="776862" y="-262199"/>
              <a:ext cx="900976" cy="856085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432E6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" name="Google Shape;173;p8"/>
            <p:cNvSpPr/>
            <p:nvPr/>
          </p:nvSpPr>
          <p:spPr>
            <a:xfrm rot="1763">
              <a:off x="8737998" y="3634823"/>
              <a:ext cx="585000" cy="556500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" name="Google Shape;174;p8"/>
            <p:cNvSpPr/>
            <p:nvPr/>
          </p:nvSpPr>
          <p:spPr>
            <a:xfrm rot="10800000">
              <a:off x="90420" y="4650313"/>
              <a:ext cx="983100" cy="850500"/>
            </a:xfrm>
            <a:prstGeom prst="triangle">
              <a:avLst>
                <a:gd name="adj" fmla="val 50000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" name="Google Shape;175;p8"/>
            <p:cNvSpPr/>
            <p:nvPr/>
          </p:nvSpPr>
          <p:spPr>
            <a:xfrm>
              <a:off x="8578650" y="858649"/>
              <a:ext cx="836762" cy="836762"/>
            </a:xfrm>
            <a:custGeom>
              <a:avLst/>
              <a:gdLst/>
              <a:ahLst/>
              <a:cxnLst/>
              <a:rect l="l" t="t" r="r" b="b"/>
              <a:pathLst>
                <a:path w="73610" h="73610" extrusionOk="0">
                  <a:moveTo>
                    <a:pt x="43502" y="603"/>
                  </a:moveTo>
                  <a:lnTo>
                    <a:pt x="64801" y="12851"/>
                  </a:lnTo>
                  <a:lnTo>
                    <a:pt x="63775" y="11705"/>
                  </a:lnTo>
                  <a:lnTo>
                    <a:pt x="62689" y="10619"/>
                  </a:lnTo>
                  <a:lnTo>
                    <a:pt x="61542" y="9533"/>
                  </a:lnTo>
                  <a:lnTo>
                    <a:pt x="60396" y="8507"/>
                  </a:lnTo>
                  <a:lnTo>
                    <a:pt x="59189" y="7542"/>
                  </a:lnTo>
                  <a:lnTo>
                    <a:pt x="57922" y="6637"/>
                  </a:lnTo>
                  <a:lnTo>
                    <a:pt x="56655" y="5792"/>
                  </a:lnTo>
                  <a:lnTo>
                    <a:pt x="55328" y="4948"/>
                  </a:lnTo>
                  <a:lnTo>
                    <a:pt x="53940" y="4223"/>
                  </a:lnTo>
                  <a:lnTo>
                    <a:pt x="52552" y="3499"/>
                  </a:lnTo>
                  <a:lnTo>
                    <a:pt x="51104" y="2896"/>
                  </a:lnTo>
                  <a:lnTo>
                    <a:pt x="49656" y="2293"/>
                  </a:lnTo>
                  <a:lnTo>
                    <a:pt x="48148" y="1750"/>
                  </a:lnTo>
                  <a:lnTo>
                    <a:pt x="46640" y="1327"/>
                  </a:lnTo>
                  <a:lnTo>
                    <a:pt x="45131" y="905"/>
                  </a:lnTo>
                  <a:lnTo>
                    <a:pt x="43502" y="603"/>
                  </a:lnTo>
                  <a:close/>
                  <a:moveTo>
                    <a:pt x="36805" y="0"/>
                  </a:moveTo>
                  <a:lnTo>
                    <a:pt x="34693" y="60"/>
                  </a:lnTo>
                  <a:lnTo>
                    <a:pt x="32642" y="241"/>
                  </a:lnTo>
                  <a:lnTo>
                    <a:pt x="70593" y="22143"/>
                  </a:lnTo>
                  <a:lnTo>
                    <a:pt x="70593" y="22143"/>
                  </a:lnTo>
                  <a:lnTo>
                    <a:pt x="69688" y="20212"/>
                  </a:lnTo>
                  <a:lnTo>
                    <a:pt x="68662" y="18342"/>
                  </a:lnTo>
                  <a:lnTo>
                    <a:pt x="36865" y="0"/>
                  </a:lnTo>
                  <a:close/>
                  <a:moveTo>
                    <a:pt x="28358" y="965"/>
                  </a:moveTo>
                  <a:lnTo>
                    <a:pt x="26789" y="1388"/>
                  </a:lnTo>
                  <a:lnTo>
                    <a:pt x="25220" y="1870"/>
                  </a:lnTo>
                  <a:lnTo>
                    <a:pt x="72886" y="29383"/>
                  </a:lnTo>
                  <a:lnTo>
                    <a:pt x="72524" y="27754"/>
                  </a:lnTo>
                  <a:lnTo>
                    <a:pt x="72101" y="26186"/>
                  </a:lnTo>
                  <a:lnTo>
                    <a:pt x="28358" y="965"/>
                  </a:lnTo>
                  <a:close/>
                  <a:moveTo>
                    <a:pt x="21842" y="3137"/>
                  </a:moveTo>
                  <a:lnTo>
                    <a:pt x="20574" y="3741"/>
                  </a:lnTo>
                  <a:lnTo>
                    <a:pt x="19368" y="4344"/>
                  </a:lnTo>
                  <a:lnTo>
                    <a:pt x="73610" y="35719"/>
                  </a:lnTo>
                  <a:lnTo>
                    <a:pt x="73549" y="34271"/>
                  </a:lnTo>
                  <a:lnTo>
                    <a:pt x="73429" y="32883"/>
                  </a:lnTo>
                  <a:lnTo>
                    <a:pt x="21842" y="3137"/>
                  </a:lnTo>
                  <a:close/>
                  <a:moveTo>
                    <a:pt x="16592" y="6034"/>
                  </a:moveTo>
                  <a:lnTo>
                    <a:pt x="15567" y="6758"/>
                  </a:lnTo>
                  <a:lnTo>
                    <a:pt x="14541" y="7482"/>
                  </a:lnTo>
                  <a:lnTo>
                    <a:pt x="73308" y="41451"/>
                  </a:lnTo>
                  <a:lnTo>
                    <a:pt x="73489" y="40184"/>
                  </a:lnTo>
                  <a:lnTo>
                    <a:pt x="73549" y="38916"/>
                  </a:lnTo>
                  <a:lnTo>
                    <a:pt x="16592" y="6034"/>
                  </a:lnTo>
                  <a:close/>
                  <a:moveTo>
                    <a:pt x="12188" y="9412"/>
                  </a:moveTo>
                  <a:lnTo>
                    <a:pt x="11343" y="10197"/>
                  </a:lnTo>
                  <a:lnTo>
                    <a:pt x="10438" y="11041"/>
                  </a:lnTo>
                  <a:lnTo>
                    <a:pt x="72282" y="46760"/>
                  </a:lnTo>
                  <a:lnTo>
                    <a:pt x="72584" y="45553"/>
                  </a:lnTo>
                  <a:lnTo>
                    <a:pt x="72825" y="44407"/>
                  </a:lnTo>
                  <a:lnTo>
                    <a:pt x="12188" y="9412"/>
                  </a:lnTo>
                  <a:close/>
                  <a:moveTo>
                    <a:pt x="8568" y="13214"/>
                  </a:moveTo>
                  <a:lnTo>
                    <a:pt x="7783" y="14119"/>
                  </a:lnTo>
                  <a:lnTo>
                    <a:pt x="7120" y="15024"/>
                  </a:lnTo>
                  <a:lnTo>
                    <a:pt x="70532" y="51647"/>
                  </a:lnTo>
                  <a:lnTo>
                    <a:pt x="70955" y="50561"/>
                  </a:lnTo>
                  <a:lnTo>
                    <a:pt x="71377" y="49475"/>
                  </a:lnTo>
                  <a:lnTo>
                    <a:pt x="8568" y="13214"/>
                  </a:lnTo>
                  <a:close/>
                  <a:moveTo>
                    <a:pt x="5551" y="17377"/>
                  </a:moveTo>
                  <a:lnTo>
                    <a:pt x="4948" y="18342"/>
                  </a:lnTo>
                  <a:lnTo>
                    <a:pt x="4344" y="19368"/>
                  </a:lnTo>
                  <a:lnTo>
                    <a:pt x="68119" y="56172"/>
                  </a:lnTo>
                  <a:lnTo>
                    <a:pt x="68722" y="55207"/>
                  </a:lnTo>
                  <a:lnTo>
                    <a:pt x="69265" y="54181"/>
                  </a:lnTo>
                  <a:lnTo>
                    <a:pt x="5551" y="17377"/>
                  </a:lnTo>
                  <a:close/>
                  <a:moveTo>
                    <a:pt x="3137" y="21902"/>
                  </a:moveTo>
                  <a:lnTo>
                    <a:pt x="2655" y="22988"/>
                  </a:lnTo>
                  <a:lnTo>
                    <a:pt x="2232" y="24074"/>
                  </a:lnTo>
                  <a:lnTo>
                    <a:pt x="65102" y="60336"/>
                  </a:lnTo>
                  <a:lnTo>
                    <a:pt x="65826" y="59431"/>
                  </a:lnTo>
                  <a:lnTo>
                    <a:pt x="66550" y="58526"/>
                  </a:lnTo>
                  <a:lnTo>
                    <a:pt x="3137" y="21902"/>
                  </a:lnTo>
                  <a:close/>
                  <a:moveTo>
                    <a:pt x="1388" y="26789"/>
                  </a:moveTo>
                  <a:lnTo>
                    <a:pt x="1026" y="27935"/>
                  </a:lnTo>
                  <a:lnTo>
                    <a:pt x="784" y="29142"/>
                  </a:lnTo>
                  <a:lnTo>
                    <a:pt x="61422" y="64137"/>
                  </a:lnTo>
                  <a:lnTo>
                    <a:pt x="62327" y="63352"/>
                  </a:lnTo>
                  <a:lnTo>
                    <a:pt x="63172" y="62447"/>
                  </a:lnTo>
                  <a:lnTo>
                    <a:pt x="1388" y="26789"/>
                  </a:lnTo>
                  <a:close/>
                  <a:moveTo>
                    <a:pt x="302" y="32038"/>
                  </a:moveTo>
                  <a:lnTo>
                    <a:pt x="121" y="33366"/>
                  </a:lnTo>
                  <a:lnTo>
                    <a:pt x="60" y="34633"/>
                  </a:lnTo>
                  <a:lnTo>
                    <a:pt x="57078" y="67516"/>
                  </a:lnTo>
                  <a:lnTo>
                    <a:pt x="58103" y="66792"/>
                  </a:lnTo>
                  <a:lnTo>
                    <a:pt x="59189" y="66068"/>
                  </a:lnTo>
                  <a:lnTo>
                    <a:pt x="302" y="32038"/>
                  </a:lnTo>
                  <a:close/>
                  <a:moveTo>
                    <a:pt x="0" y="37830"/>
                  </a:moveTo>
                  <a:lnTo>
                    <a:pt x="60" y="39218"/>
                  </a:lnTo>
                  <a:lnTo>
                    <a:pt x="181" y="40606"/>
                  </a:lnTo>
                  <a:lnTo>
                    <a:pt x="51828" y="70412"/>
                  </a:lnTo>
                  <a:lnTo>
                    <a:pt x="53095" y="69808"/>
                  </a:lnTo>
                  <a:lnTo>
                    <a:pt x="54362" y="69205"/>
                  </a:lnTo>
                  <a:lnTo>
                    <a:pt x="0" y="37830"/>
                  </a:lnTo>
                  <a:close/>
                  <a:moveTo>
                    <a:pt x="724" y="44166"/>
                  </a:moveTo>
                  <a:lnTo>
                    <a:pt x="1086" y="45734"/>
                  </a:lnTo>
                  <a:lnTo>
                    <a:pt x="1508" y="47303"/>
                  </a:lnTo>
                  <a:lnTo>
                    <a:pt x="45372" y="72644"/>
                  </a:lnTo>
                  <a:lnTo>
                    <a:pt x="46941" y="72222"/>
                  </a:lnTo>
                  <a:lnTo>
                    <a:pt x="48510" y="71739"/>
                  </a:lnTo>
                  <a:lnTo>
                    <a:pt x="724" y="44166"/>
                  </a:lnTo>
                  <a:close/>
                  <a:moveTo>
                    <a:pt x="8688" y="60577"/>
                  </a:moveTo>
                  <a:lnTo>
                    <a:pt x="9714" y="61723"/>
                  </a:lnTo>
                  <a:lnTo>
                    <a:pt x="10800" y="62870"/>
                  </a:lnTo>
                  <a:lnTo>
                    <a:pt x="11946" y="63956"/>
                  </a:lnTo>
                  <a:lnTo>
                    <a:pt x="13153" y="64981"/>
                  </a:lnTo>
                  <a:lnTo>
                    <a:pt x="14360" y="66007"/>
                  </a:lnTo>
                  <a:lnTo>
                    <a:pt x="15627" y="66912"/>
                  </a:lnTo>
                  <a:lnTo>
                    <a:pt x="16954" y="67817"/>
                  </a:lnTo>
                  <a:lnTo>
                    <a:pt x="18282" y="68662"/>
                  </a:lnTo>
                  <a:lnTo>
                    <a:pt x="19669" y="69386"/>
                  </a:lnTo>
                  <a:lnTo>
                    <a:pt x="21118" y="70110"/>
                  </a:lnTo>
                  <a:lnTo>
                    <a:pt x="22566" y="70774"/>
                  </a:lnTo>
                  <a:lnTo>
                    <a:pt x="24074" y="71377"/>
                  </a:lnTo>
                  <a:lnTo>
                    <a:pt x="25582" y="71860"/>
                  </a:lnTo>
                  <a:lnTo>
                    <a:pt x="27151" y="72342"/>
                  </a:lnTo>
                  <a:lnTo>
                    <a:pt x="28720" y="72704"/>
                  </a:lnTo>
                  <a:lnTo>
                    <a:pt x="30289" y="73066"/>
                  </a:lnTo>
                  <a:lnTo>
                    <a:pt x="8688" y="60577"/>
                  </a:lnTo>
                  <a:close/>
                  <a:moveTo>
                    <a:pt x="2956" y="51346"/>
                  </a:moveTo>
                  <a:lnTo>
                    <a:pt x="3861" y="53276"/>
                  </a:lnTo>
                  <a:lnTo>
                    <a:pt x="4887" y="55147"/>
                  </a:lnTo>
                  <a:lnTo>
                    <a:pt x="36865" y="73609"/>
                  </a:lnTo>
                  <a:lnTo>
                    <a:pt x="38977" y="73549"/>
                  </a:lnTo>
                  <a:lnTo>
                    <a:pt x="41089" y="73368"/>
                  </a:lnTo>
                  <a:lnTo>
                    <a:pt x="2956" y="51346"/>
                  </a:lnTo>
                  <a:close/>
                </a:path>
              </a:pathLst>
            </a:cu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solidFill>
                  <a:srgbClr val="00B4C2"/>
                </a:solidFill>
              </a:endParaRPr>
            </a:p>
          </p:txBody>
        </p:sp>
        <p:sp>
          <p:nvSpPr>
            <p:cNvPr id="176" name="Google Shape;176;p8"/>
            <p:cNvSpPr/>
            <p:nvPr/>
          </p:nvSpPr>
          <p:spPr>
            <a:xfrm>
              <a:off x="588219" y="-85402"/>
              <a:ext cx="421500" cy="4215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" name="Google Shape;177;p8"/>
            <p:cNvSpPr/>
            <p:nvPr/>
          </p:nvSpPr>
          <p:spPr>
            <a:xfrm rot="10800000">
              <a:off x="-76796" y="3768356"/>
              <a:ext cx="393900" cy="374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76200" cap="flat" cmpd="sng">
              <a:solidFill>
                <a:srgbClr val="6D9EEB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" name="Google Shape;178;p8"/>
            <p:cNvSpPr/>
            <p:nvPr/>
          </p:nvSpPr>
          <p:spPr>
            <a:xfrm>
              <a:off x="8092376" y="131852"/>
              <a:ext cx="983100" cy="9831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" name="Google Shape;179;p8"/>
            <p:cNvSpPr/>
            <p:nvPr/>
          </p:nvSpPr>
          <p:spPr>
            <a:xfrm>
              <a:off x="100477" y="456711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" name="Google Shape;180;p8"/>
            <p:cNvSpPr/>
            <p:nvPr/>
          </p:nvSpPr>
          <p:spPr>
            <a:xfrm>
              <a:off x="133504" y="-85397"/>
              <a:ext cx="231300" cy="231300"/>
            </a:xfrm>
            <a:prstGeom prst="ellipse">
              <a:avLst/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" name="Google Shape;181;p8"/>
            <p:cNvSpPr/>
            <p:nvPr/>
          </p:nvSpPr>
          <p:spPr>
            <a:xfrm rot="10800000">
              <a:off x="343825" y="4290619"/>
              <a:ext cx="333300" cy="288300"/>
            </a:xfrm>
            <a:prstGeom prst="triangle">
              <a:avLst>
                <a:gd name="adj" fmla="val 50000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" name="Google Shape;182;p8"/>
            <p:cNvSpPr/>
            <p:nvPr/>
          </p:nvSpPr>
          <p:spPr>
            <a:xfrm rot="10800000">
              <a:off x="7891383" y="4473451"/>
              <a:ext cx="421500" cy="365100"/>
            </a:xfrm>
            <a:prstGeom prst="triangle">
              <a:avLst>
                <a:gd name="adj" fmla="val 50000"/>
              </a:avLst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3" name="Google Shape;183;p8"/>
            <p:cNvSpPr/>
            <p:nvPr/>
          </p:nvSpPr>
          <p:spPr>
            <a:xfrm>
              <a:off x="7800077" y="94976"/>
              <a:ext cx="307200" cy="265800"/>
            </a:xfrm>
            <a:prstGeom prst="triangle">
              <a:avLst>
                <a:gd name="adj" fmla="val 50000"/>
              </a:avLst>
            </a:pr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" name="Google Shape;184;p8"/>
            <p:cNvSpPr/>
            <p:nvPr/>
          </p:nvSpPr>
          <p:spPr>
            <a:xfrm>
              <a:off x="8578651" y="3939150"/>
              <a:ext cx="421500" cy="421500"/>
            </a:xfrm>
            <a:prstGeom prst="donut">
              <a:avLst>
                <a:gd name="adj" fmla="val 19671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5" name="Google Shape;185;p8"/>
            <p:cNvSpPr/>
            <p:nvPr/>
          </p:nvSpPr>
          <p:spPr>
            <a:xfrm>
              <a:off x="888873" y="4577655"/>
              <a:ext cx="456600" cy="456600"/>
            </a:xfrm>
            <a:prstGeom prst="ellipse">
              <a:avLst/>
            </a:prstGeom>
            <a:noFill/>
            <a:ln w="9525" cap="flat" cmpd="sng">
              <a:solidFill>
                <a:srgbClr val="6D9EEB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6" name="Google Shape;186;p8"/>
            <p:cNvSpPr/>
            <p:nvPr/>
          </p:nvSpPr>
          <p:spPr>
            <a:xfrm rot="10800000">
              <a:off x="47429" y="4473462"/>
              <a:ext cx="621103" cy="475235"/>
            </a:xfrm>
            <a:custGeom>
              <a:avLst/>
              <a:gdLst/>
              <a:ahLst/>
              <a:cxnLst/>
              <a:rect l="l" t="t" r="r" b="b"/>
              <a:pathLst>
                <a:path w="88634" h="67818" extrusionOk="0">
                  <a:moveTo>
                    <a:pt x="0" y="0"/>
                  </a:moveTo>
                  <a:lnTo>
                    <a:pt x="4284" y="6637"/>
                  </a:lnTo>
                  <a:lnTo>
                    <a:pt x="4284" y="0"/>
                  </a:lnTo>
                  <a:close/>
                  <a:moveTo>
                    <a:pt x="84289" y="0"/>
                  </a:moveTo>
                  <a:lnTo>
                    <a:pt x="84289" y="6637"/>
                  </a:lnTo>
                  <a:lnTo>
                    <a:pt x="88633" y="0"/>
                  </a:lnTo>
                  <a:close/>
                  <a:moveTo>
                    <a:pt x="7844" y="0"/>
                  </a:moveTo>
                  <a:lnTo>
                    <a:pt x="7844" y="12007"/>
                  </a:lnTo>
                  <a:lnTo>
                    <a:pt x="12791" y="19609"/>
                  </a:lnTo>
                  <a:lnTo>
                    <a:pt x="12791" y="0"/>
                  </a:lnTo>
                  <a:close/>
                  <a:moveTo>
                    <a:pt x="75842" y="0"/>
                  </a:moveTo>
                  <a:lnTo>
                    <a:pt x="75842" y="19609"/>
                  </a:lnTo>
                  <a:lnTo>
                    <a:pt x="80790" y="12007"/>
                  </a:lnTo>
                  <a:lnTo>
                    <a:pt x="80790" y="0"/>
                  </a:lnTo>
                  <a:close/>
                  <a:moveTo>
                    <a:pt x="16351" y="0"/>
                  </a:moveTo>
                  <a:lnTo>
                    <a:pt x="16351" y="25039"/>
                  </a:lnTo>
                  <a:lnTo>
                    <a:pt x="21299" y="32581"/>
                  </a:lnTo>
                  <a:lnTo>
                    <a:pt x="21299" y="0"/>
                  </a:lnTo>
                  <a:close/>
                  <a:moveTo>
                    <a:pt x="67335" y="0"/>
                  </a:moveTo>
                  <a:lnTo>
                    <a:pt x="67335" y="32581"/>
                  </a:lnTo>
                  <a:lnTo>
                    <a:pt x="72282" y="25039"/>
                  </a:lnTo>
                  <a:lnTo>
                    <a:pt x="72282" y="0"/>
                  </a:lnTo>
                  <a:close/>
                  <a:moveTo>
                    <a:pt x="24859" y="0"/>
                  </a:moveTo>
                  <a:lnTo>
                    <a:pt x="24859" y="38012"/>
                  </a:lnTo>
                  <a:lnTo>
                    <a:pt x="29806" y="45614"/>
                  </a:lnTo>
                  <a:lnTo>
                    <a:pt x="29806" y="0"/>
                  </a:lnTo>
                  <a:close/>
                  <a:moveTo>
                    <a:pt x="58828" y="0"/>
                  </a:moveTo>
                  <a:lnTo>
                    <a:pt x="58828" y="45614"/>
                  </a:lnTo>
                  <a:lnTo>
                    <a:pt x="63775" y="38012"/>
                  </a:lnTo>
                  <a:lnTo>
                    <a:pt x="63775" y="0"/>
                  </a:lnTo>
                  <a:close/>
                  <a:moveTo>
                    <a:pt x="33306" y="0"/>
                  </a:moveTo>
                  <a:lnTo>
                    <a:pt x="33306" y="51044"/>
                  </a:lnTo>
                  <a:lnTo>
                    <a:pt x="38313" y="58586"/>
                  </a:lnTo>
                  <a:lnTo>
                    <a:pt x="38313" y="0"/>
                  </a:lnTo>
                  <a:close/>
                  <a:moveTo>
                    <a:pt x="50320" y="0"/>
                  </a:moveTo>
                  <a:lnTo>
                    <a:pt x="50320" y="58586"/>
                  </a:lnTo>
                  <a:lnTo>
                    <a:pt x="55268" y="51044"/>
                  </a:lnTo>
                  <a:lnTo>
                    <a:pt x="55268" y="0"/>
                  </a:lnTo>
                  <a:close/>
                  <a:moveTo>
                    <a:pt x="41813" y="0"/>
                  </a:moveTo>
                  <a:lnTo>
                    <a:pt x="41813" y="64016"/>
                  </a:lnTo>
                  <a:lnTo>
                    <a:pt x="44287" y="67817"/>
                  </a:lnTo>
                  <a:lnTo>
                    <a:pt x="46760" y="64016"/>
                  </a:lnTo>
                  <a:lnTo>
                    <a:pt x="46760" y="0"/>
                  </a:lnTo>
                  <a:close/>
                </a:path>
              </a:pathLst>
            </a:cu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7" name="Google Shape;187;p8"/>
            <p:cNvSpPr/>
            <p:nvPr/>
          </p:nvSpPr>
          <p:spPr>
            <a:xfrm rot="7294922">
              <a:off x="8507862" y="1506795"/>
              <a:ext cx="486330" cy="462608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9525" cap="flat" cmpd="sng">
              <a:solidFill>
                <a:srgbClr val="6D9EE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8" name="Google Shape;188;p8"/>
            <p:cNvSpPr/>
            <p:nvPr/>
          </p:nvSpPr>
          <p:spPr>
            <a:xfrm rot="1902">
              <a:off x="-76804" y="1095525"/>
              <a:ext cx="542100" cy="515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28575" cap="flat" cmpd="sng">
              <a:solidFill>
                <a:srgbClr val="C20E9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9" name="Google Shape;189;p8"/>
            <p:cNvSpPr/>
            <p:nvPr/>
          </p:nvSpPr>
          <p:spPr>
            <a:xfrm>
              <a:off x="8217614" y="4442536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0" name="Google Shape;190;p8"/>
            <p:cNvSpPr/>
            <p:nvPr/>
          </p:nvSpPr>
          <p:spPr>
            <a:xfrm rot="10800000">
              <a:off x="4456350" y="1058785"/>
              <a:ext cx="231300" cy="200100"/>
            </a:xfrm>
            <a:prstGeom prst="triangle">
              <a:avLst>
                <a:gd name="adj" fmla="val 50000"/>
              </a:avLst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91" name="Google Shape;191;p8"/>
          <p:cNvSpPr txBox="1">
            <a:spLocks noGrp="1"/>
          </p:cNvSpPr>
          <p:nvPr>
            <p:ph type="title"/>
          </p:nvPr>
        </p:nvSpPr>
        <p:spPr>
          <a:xfrm>
            <a:off x="2047950" y="0"/>
            <a:ext cx="5048100" cy="1147800"/>
          </a:xfrm>
          <a:prstGeom prst="rect">
            <a:avLst/>
          </a:prstGeom>
        </p:spPr>
        <p:txBody>
          <a:bodyPr spcFirstLastPara="1" wrap="square" lIns="91425" tIns="91425" rIns="91425" bIns="91425" anchor="ctr" anchorCtr="0"/>
          <a:lstStyle>
            <a:lvl1pPr lvl="0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9pPr>
          </a:lstStyle>
          <a:p>
            <a:endParaRPr/>
          </a:p>
        </p:txBody>
      </p:sp>
      <p:sp>
        <p:nvSpPr>
          <p:cNvPr id="192" name="Google Shape;192;p8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1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94" name="Google Shape;194;p9"/>
          <p:cNvGrpSpPr/>
          <p:nvPr/>
        </p:nvGrpSpPr>
        <p:grpSpPr>
          <a:xfrm>
            <a:off x="-76804" y="-364106"/>
            <a:ext cx="9492216" cy="5864919"/>
            <a:chOff x="-76804" y="-364106"/>
            <a:chExt cx="9492216" cy="5864919"/>
          </a:xfrm>
        </p:grpSpPr>
        <p:sp>
          <p:nvSpPr>
            <p:cNvPr id="195" name="Google Shape;195;p9"/>
            <p:cNvSpPr/>
            <p:nvPr/>
          </p:nvSpPr>
          <p:spPr>
            <a:xfrm>
              <a:off x="0" y="3995700"/>
              <a:ext cx="9144000" cy="1147800"/>
            </a:xfrm>
            <a:prstGeom prst="rect">
              <a:avLst/>
            </a:prstGeom>
            <a:solidFill>
              <a:srgbClr val="0E004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6" name="Google Shape;196;p9"/>
            <p:cNvSpPr/>
            <p:nvPr/>
          </p:nvSpPr>
          <p:spPr>
            <a:xfrm>
              <a:off x="4343698" y="3768355"/>
              <a:ext cx="456600" cy="456600"/>
            </a:xfrm>
            <a:prstGeom prst="ellipse">
              <a:avLst/>
            </a:prstGeom>
            <a:noFill/>
            <a:ln w="9525" cap="flat" cmpd="sng">
              <a:solidFill>
                <a:srgbClr val="6D9EEB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7" name="Google Shape;197;p9"/>
            <p:cNvSpPr/>
            <p:nvPr/>
          </p:nvSpPr>
          <p:spPr>
            <a:xfrm>
              <a:off x="8312875" y="-85400"/>
              <a:ext cx="542100" cy="542100"/>
            </a:xfrm>
            <a:prstGeom prst="ellipse">
              <a:avLst/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8" name="Google Shape;198;p9"/>
            <p:cNvSpPr/>
            <p:nvPr/>
          </p:nvSpPr>
          <p:spPr>
            <a:xfrm rot="-899646">
              <a:off x="776862" y="-262199"/>
              <a:ext cx="900976" cy="856085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9" name="Google Shape;199;p9"/>
            <p:cNvSpPr/>
            <p:nvPr/>
          </p:nvSpPr>
          <p:spPr>
            <a:xfrm rot="1763">
              <a:off x="8737998" y="3634823"/>
              <a:ext cx="585000" cy="556500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0" name="Google Shape;200;p9"/>
            <p:cNvSpPr/>
            <p:nvPr/>
          </p:nvSpPr>
          <p:spPr>
            <a:xfrm rot="10800000">
              <a:off x="90420" y="4650313"/>
              <a:ext cx="983100" cy="850500"/>
            </a:xfrm>
            <a:prstGeom prst="triangle">
              <a:avLst>
                <a:gd name="adj" fmla="val 50000"/>
              </a:avLst>
            </a:prstGeom>
            <a:solidFill>
              <a:srgbClr val="432E6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1" name="Google Shape;201;p9"/>
            <p:cNvSpPr/>
            <p:nvPr/>
          </p:nvSpPr>
          <p:spPr>
            <a:xfrm>
              <a:off x="8578650" y="858649"/>
              <a:ext cx="836762" cy="836762"/>
            </a:xfrm>
            <a:custGeom>
              <a:avLst/>
              <a:gdLst/>
              <a:ahLst/>
              <a:cxnLst/>
              <a:rect l="l" t="t" r="r" b="b"/>
              <a:pathLst>
                <a:path w="73610" h="73610" extrusionOk="0">
                  <a:moveTo>
                    <a:pt x="43502" y="603"/>
                  </a:moveTo>
                  <a:lnTo>
                    <a:pt x="64801" y="12851"/>
                  </a:lnTo>
                  <a:lnTo>
                    <a:pt x="63775" y="11705"/>
                  </a:lnTo>
                  <a:lnTo>
                    <a:pt x="62689" y="10619"/>
                  </a:lnTo>
                  <a:lnTo>
                    <a:pt x="61542" y="9533"/>
                  </a:lnTo>
                  <a:lnTo>
                    <a:pt x="60396" y="8507"/>
                  </a:lnTo>
                  <a:lnTo>
                    <a:pt x="59189" y="7542"/>
                  </a:lnTo>
                  <a:lnTo>
                    <a:pt x="57922" y="6637"/>
                  </a:lnTo>
                  <a:lnTo>
                    <a:pt x="56655" y="5792"/>
                  </a:lnTo>
                  <a:lnTo>
                    <a:pt x="55328" y="4948"/>
                  </a:lnTo>
                  <a:lnTo>
                    <a:pt x="53940" y="4223"/>
                  </a:lnTo>
                  <a:lnTo>
                    <a:pt x="52552" y="3499"/>
                  </a:lnTo>
                  <a:lnTo>
                    <a:pt x="51104" y="2896"/>
                  </a:lnTo>
                  <a:lnTo>
                    <a:pt x="49656" y="2293"/>
                  </a:lnTo>
                  <a:lnTo>
                    <a:pt x="48148" y="1750"/>
                  </a:lnTo>
                  <a:lnTo>
                    <a:pt x="46640" y="1327"/>
                  </a:lnTo>
                  <a:lnTo>
                    <a:pt x="45131" y="905"/>
                  </a:lnTo>
                  <a:lnTo>
                    <a:pt x="43502" y="603"/>
                  </a:lnTo>
                  <a:close/>
                  <a:moveTo>
                    <a:pt x="36805" y="0"/>
                  </a:moveTo>
                  <a:lnTo>
                    <a:pt x="34693" y="60"/>
                  </a:lnTo>
                  <a:lnTo>
                    <a:pt x="32642" y="241"/>
                  </a:lnTo>
                  <a:lnTo>
                    <a:pt x="70593" y="22143"/>
                  </a:lnTo>
                  <a:lnTo>
                    <a:pt x="70593" y="22143"/>
                  </a:lnTo>
                  <a:lnTo>
                    <a:pt x="69688" y="20212"/>
                  </a:lnTo>
                  <a:lnTo>
                    <a:pt x="68662" y="18342"/>
                  </a:lnTo>
                  <a:lnTo>
                    <a:pt x="36865" y="0"/>
                  </a:lnTo>
                  <a:close/>
                  <a:moveTo>
                    <a:pt x="28358" y="965"/>
                  </a:moveTo>
                  <a:lnTo>
                    <a:pt x="26789" y="1388"/>
                  </a:lnTo>
                  <a:lnTo>
                    <a:pt x="25220" y="1870"/>
                  </a:lnTo>
                  <a:lnTo>
                    <a:pt x="72886" y="29383"/>
                  </a:lnTo>
                  <a:lnTo>
                    <a:pt x="72524" y="27754"/>
                  </a:lnTo>
                  <a:lnTo>
                    <a:pt x="72101" y="26186"/>
                  </a:lnTo>
                  <a:lnTo>
                    <a:pt x="28358" y="965"/>
                  </a:lnTo>
                  <a:close/>
                  <a:moveTo>
                    <a:pt x="21842" y="3137"/>
                  </a:moveTo>
                  <a:lnTo>
                    <a:pt x="20574" y="3741"/>
                  </a:lnTo>
                  <a:lnTo>
                    <a:pt x="19368" y="4344"/>
                  </a:lnTo>
                  <a:lnTo>
                    <a:pt x="73610" y="35719"/>
                  </a:lnTo>
                  <a:lnTo>
                    <a:pt x="73549" y="34271"/>
                  </a:lnTo>
                  <a:lnTo>
                    <a:pt x="73429" y="32883"/>
                  </a:lnTo>
                  <a:lnTo>
                    <a:pt x="21842" y="3137"/>
                  </a:lnTo>
                  <a:close/>
                  <a:moveTo>
                    <a:pt x="16592" y="6034"/>
                  </a:moveTo>
                  <a:lnTo>
                    <a:pt x="15567" y="6758"/>
                  </a:lnTo>
                  <a:lnTo>
                    <a:pt x="14541" y="7482"/>
                  </a:lnTo>
                  <a:lnTo>
                    <a:pt x="73308" y="41451"/>
                  </a:lnTo>
                  <a:lnTo>
                    <a:pt x="73489" y="40184"/>
                  </a:lnTo>
                  <a:lnTo>
                    <a:pt x="73549" y="38916"/>
                  </a:lnTo>
                  <a:lnTo>
                    <a:pt x="16592" y="6034"/>
                  </a:lnTo>
                  <a:close/>
                  <a:moveTo>
                    <a:pt x="12188" y="9412"/>
                  </a:moveTo>
                  <a:lnTo>
                    <a:pt x="11343" y="10197"/>
                  </a:lnTo>
                  <a:lnTo>
                    <a:pt x="10438" y="11041"/>
                  </a:lnTo>
                  <a:lnTo>
                    <a:pt x="72282" y="46760"/>
                  </a:lnTo>
                  <a:lnTo>
                    <a:pt x="72584" y="45553"/>
                  </a:lnTo>
                  <a:lnTo>
                    <a:pt x="72825" y="44407"/>
                  </a:lnTo>
                  <a:lnTo>
                    <a:pt x="12188" y="9412"/>
                  </a:lnTo>
                  <a:close/>
                  <a:moveTo>
                    <a:pt x="8568" y="13214"/>
                  </a:moveTo>
                  <a:lnTo>
                    <a:pt x="7783" y="14119"/>
                  </a:lnTo>
                  <a:lnTo>
                    <a:pt x="7120" y="15024"/>
                  </a:lnTo>
                  <a:lnTo>
                    <a:pt x="70532" y="51647"/>
                  </a:lnTo>
                  <a:lnTo>
                    <a:pt x="70955" y="50561"/>
                  </a:lnTo>
                  <a:lnTo>
                    <a:pt x="71377" y="49475"/>
                  </a:lnTo>
                  <a:lnTo>
                    <a:pt x="8568" y="13214"/>
                  </a:lnTo>
                  <a:close/>
                  <a:moveTo>
                    <a:pt x="5551" y="17377"/>
                  </a:moveTo>
                  <a:lnTo>
                    <a:pt x="4948" y="18342"/>
                  </a:lnTo>
                  <a:lnTo>
                    <a:pt x="4344" y="19368"/>
                  </a:lnTo>
                  <a:lnTo>
                    <a:pt x="68119" y="56172"/>
                  </a:lnTo>
                  <a:lnTo>
                    <a:pt x="68722" y="55207"/>
                  </a:lnTo>
                  <a:lnTo>
                    <a:pt x="69265" y="54181"/>
                  </a:lnTo>
                  <a:lnTo>
                    <a:pt x="5551" y="17377"/>
                  </a:lnTo>
                  <a:close/>
                  <a:moveTo>
                    <a:pt x="3137" y="21902"/>
                  </a:moveTo>
                  <a:lnTo>
                    <a:pt x="2655" y="22988"/>
                  </a:lnTo>
                  <a:lnTo>
                    <a:pt x="2232" y="24074"/>
                  </a:lnTo>
                  <a:lnTo>
                    <a:pt x="65102" y="60336"/>
                  </a:lnTo>
                  <a:lnTo>
                    <a:pt x="65826" y="59431"/>
                  </a:lnTo>
                  <a:lnTo>
                    <a:pt x="66550" y="58526"/>
                  </a:lnTo>
                  <a:lnTo>
                    <a:pt x="3137" y="21902"/>
                  </a:lnTo>
                  <a:close/>
                  <a:moveTo>
                    <a:pt x="1388" y="26789"/>
                  </a:moveTo>
                  <a:lnTo>
                    <a:pt x="1026" y="27935"/>
                  </a:lnTo>
                  <a:lnTo>
                    <a:pt x="784" y="29142"/>
                  </a:lnTo>
                  <a:lnTo>
                    <a:pt x="61422" y="64137"/>
                  </a:lnTo>
                  <a:lnTo>
                    <a:pt x="62327" y="63352"/>
                  </a:lnTo>
                  <a:lnTo>
                    <a:pt x="63172" y="62447"/>
                  </a:lnTo>
                  <a:lnTo>
                    <a:pt x="1388" y="26789"/>
                  </a:lnTo>
                  <a:close/>
                  <a:moveTo>
                    <a:pt x="302" y="32038"/>
                  </a:moveTo>
                  <a:lnTo>
                    <a:pt x="121" y="33366"/>
                  </a:lnTo>
                  <a:lnTo>
                    <a:pt x="60" y="34633"/>
                  </a:lnTo>
                  <a:lnTo>
                    <a:pt x="57078" y="67516"/>
                  </a:lnTo>
                  <a:lnTo>
                    <a:pt x="58103" y="66792"/>
                  </a:lnTo>
                  <a:lnTo>
                    <a:pt x="59189" y="66068"/>
                  </a:lnTo>
                  <a:lnTo>
                    <a:pt x="302" y="32038"/>
                  </a:lnTo>
                  <a:close/>
                  <a:moveTo>
                    <a:pt x="0" y="37830"/>
                  </a:moveTo>
                  <a:lnTo>
                    <a:pt x="60" y="39218"/>
                  </a:lnTo>
                  <a:lnTo>
                    <a:pt x="181" y="40606"/>
                  </a:lnTo>
                  <a:lnTo>
                    <a:pt x="51828" y="70412"/>
                  </a:lnTo>
                  <a:lnTo>
                    <a:pt x="53095" y="69808"/>
                  </a:lnTo>
                  <a:lnTo>
                    <a:pt x="54362" y="69205"/>
                  </a:lnTo>
                  <a:lnTo>
                    <a:pt x="0" y="37830"/>
                  </a:lnTo>
                  <a:close/>
                  <a:moveTo>
                    <a:pt x="724" y="44166"/>
                  </a:moveTo>
                  <a:lnTo>
                    <a:pt x="1086" y="45734"/>
                  </a:lnTo>
                  <a:lnTo>
                    <a:pt x="1508" y="47303"/>
                  </a:lnTo>
                  <a:lnTo>
                    <a:pt x="45372" y="72644"/>
                  </a:lnTo>
                  <a:lnTo>
                    <a:pt x="46941" y="72222"/>
                  </a:lnTo>
                  <a:lnTo>
                    <a:pt x="48510" y="71739"/>
                  </a:lnTo>
                  <a:lnTo>
                    <a:pt x="724" y="44166"/>
                  </a:lnTo>
                  <a:close/>
                  <a:moveTo>
                    <a:pt x="8688" y="60577"/>
                  </a:moveTo>
                  <a:lnTo>
                    <a:pt x="9714" y="61723"/>
                  </a:lnTo>
                  <a:lnTo>
                    <a:pt x="10800" y="62870"/>
                  </a:lnTo>
                  <a:lnTo>
                    <a:pt x="11946" y="63956"/>
                  </a:lnTo>
                  <a:lnTo>
                    <a:pt x="13153" y="64981"/>
                  </a:lnTo>
                  <a:lnTo>
                    <a:pt x="14360" y="66007"/>
                  </a:lnTo>
                  <a:lnTo>
                    <a:pt x="15627" y="66912"/>
                  </a:lnTo>
                  <a:lnTo>
                    <a:pt x="16954" y="67817"/>
                  </a:lnTo>
                  <a:lnTo>
                    <a:pt x="18282" y="68662"/>
                  </a:lnTo>
                  <a:lnTo>
                    <a:pt x="19669" y="69386"/>
                  </a:lnTo>
                  <a:lnTo>
                    <a:pt x="21118" y="70110"/>
                  </a:lnTo>
                  <a:lnTo>
                    <a:pt x="22566" y="70774"/>
                  </a:lnTo>
                  <a:lnTo>
                    <a:pt x="24074" y="71377"/>
                  </a:lnTo>
                  <a:lnTo>
                    <a:pt x="25582" y="71860"/>
                  </a:lnTo>
                  <a:lnTo>
                    <a:pt x="27151" y="72342"/>
                  </a:lnTo>
                  <a:lnTo>
                    <a:pt x="28720" y="72704"/>
                  </a:lnTo>
                  <a:lnTo>
                    <a:pt x="30289" y="73066"/>
                  </a:lnTo>
                  <a:lnTo>
                    <a:pt x="8688" y="60577"/>
                  </a:lnTo>
                  <a:close/>
                  <a:moveTo>
                    <a:pt x="2956" y="51346"/>
                  </a:moveTo>
                  <a:lnTo>
                    <a:pt x="3861" y="53276"/>
                  </a:lnTo>
                  <a:lnTo>
                    <a:pt x="4887" y="55147"/>
                  </a:lnTo>
                  <a:lnTo>
                    <a:pt x="36865" y="73609"/>
                  </a:lnTo>
                  <a:lnTo>
                    <a:pt x="38977" y="73549"/>
                  </a:lnTo>
                  <a:lnTo>
                    <a:pt x="41089" y="73368"/>
                  </a:lnTo>
                  <a:lnTo>
                    <a:pt x="2956" y="51346"/>
                  </a:lnTo>
                  <a:close/>
                </a:path>
              </a:pathLst>
            </a:cu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solidFill>
                  <a:srgbClr val="00B4C2"/>
                </a:solidFill>
              </a:endParaRPr>
            </a:p>
          </p:txBody>
        </p:sp>
        <p:sp>
          <p:nvSpPr>
            <p:cNvPr id="202" name="Google Shape;202;p9"/>
            <p:cNvSpPr/>
            <p:nvPr/>
          </p:nvSpPr>
          <p:spPr>
            <a:xfrm>
              <a:off x="588219" y="-85402"/>
              <a:ext cx="421500" cy="4215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3" name="Google Shape;203;p9"/>
            <p:cNvSpPr/>
            <p:nvPr/>
          </p:nvSpPr>
          <p:spPr>
            <a:xfrm rot="10800000">
              <a:off x="-76796" y="3768356"/>
              <a:ext cx="393900" cy="374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76200" cap="flat" cmpd="sng">
              <a:solidFill>
                <a:srgbClr val="6D9EEB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4" name="Google Shape;204;p9"/>
            <p:cNvSpPr/>
            <p:nvPr/>
          </p:nvSpPr>
          <p:spPr>
            <a:xfrm>
              <a:off x="8092376" y="131852"/>
              <a:ext cx="983100" cy="9831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5" name="Google Shape;205;p9"/>
            <p:cNvSpPr/>
            <p:nvPr/>
          </p:nvSpPr>
          <p:spPr>
            <a:xfrm>
              <a:off x="100477" y="456711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6" name="Google Shape;206;p9"/>
            <p:cNvSpPr/>
            <p:nvPr/>
          </p:nvSpPr>
          <p:spPr>
            <a:xfrm>
              <a:off x="133504" y="-85397"/>
              <a:ext cx="231300" cy="231300"/>
            </a:xfrm>
            <a:prstGeom prst="ellipse">
              <a:avLst/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7" name="Google Shape;207;p9"/>
            <p:cNvSpPr/>
            <p:nvPr/>
          </p:nvSpPr>
          <p:spPr>
            <a:xfrm rot="10800000">
              <a:off x="343825" y="4290619"/>
              <a:ext cx="333300" cy="288300"/>
            </a:xfrm>
            <a:prstGeom prst="triangle">
              <a:avLst>
                <a:gd name="adj" fmla="val 50000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8" name="Google Shape;208;p9"/>
            <p:cNvSpPr/>
            <p:nvPr/>
          </p:nvSpPr>
          <p:spPr>
            <a:xfrm rot="10800000">
              <a:off x="7891383" y="4473451"/>
              <a:ext cx="421500" cy="365100"/>
            </a:xfrm>
            <a:prstGeom prst="triangle">
              <a:avLst>
                <a:gd name="adj" fmla="val 50000"/>
              </a:avLst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9" name="Google Shape;209;p9"/>
            <p:cNvSpPr/>
            <p:nvPr/>
          </p:nvSpPr>
          <p:spPr>
            <a:xfrm>
              <a:off x="7800077" y="94976"/>
              <a:ext cx="307200" cy="265800"/>
            </a:xfrm>
            <a:prstGeom prst="triangle">
              <a:avLst>
                <a:gd name="adj" fmla="val 50000"/>
              </a:avLst>
            </a:pr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0" name="Google Shape;210;p9"/>
            <p:cNvSpPr/>
            <p:nvPr/>
          </p:nvSpPr>
          <p:spPr>
            <a:xfrm>
              <a:off x="8578651" y="3939150"/>
              <a:ext cx="421500" cy="421500"/>
            </a:xfrm>
            <a:prstGeom prst="donut">
              <a:avLst>
                <a:gd name="adj" fmla="val 19671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" name="Google Shape;211;p9"/>
            <p:cNvSpPr/>
            <p:nvPr/>
          </p:nvSpPr>
          <p:spPr>
            <a:xfrm>
              <a:off x="888873" y="4577655"/>
              <a:ext cx="456600" cy="456600"/>
            </a:xfrm>
            <a:prstGeom prst="ellipse">
              <a:avLst/>
            </a:prstGeom>
            <a:noFill/>
            <a:ln w="9525" cap="flat" cmpd="sng">
              <a:solidFill>
                <a:srgbClr val="6D9EEB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" name="Google Shape;212;p9"/>
            <p:cNvSpPr/>
            <p:nvPr/>
          </p:nvSpPr>
          <p:spPr>
            <a:xfrm rot="10800000">
              <a:off x="47429" y="4473462"/>
              <a:ext cx="621103" cy="475235"/>
            </a:xfrm>
            <a:custGeom>
              <a:avLst/>
              <a:gdLst/>
              <a:ahLst/>
              <a:cxnLst/>
              <a:rect l="l" t="t" r="r" b="b"/>
              <a:pathLst>
                <a:path w="88634" h="67818" extrusionOk="0">
                  <a:moveTo>
                    <a:pt x="0" y="0"/>
                  </a:moveTo>
                  <a:lnTo>
                    <a:pt x="4284" y="6637"/>
                  </a:lnTo>
                  <a:lnTo>
                    <a:pt x="4284" y="0"/>
                  </a:lnTo>
                  <a:close/>
                  <a:moveTo>
                    <a:pt x="84289" y="0"/>
                  </a:moveTo>
                  <a:lnTo>
                    <a:pt x="84289" y="6637"/>
                  </a:lnTo>
                  <a:lnTo>
                    <a:pt x="88633" y="0"/>
                  </a:lnTo>
                  <a:close/>
                  <a:moveTo>
                    <a:pt x="7844" y="0"/>
                  </a:moveTo>
                  <a:lnTo>
                    <a:pt x="7844" y="12007"/>
                  </a:lnTo>
                  <a:lnTo>
                    <a:pt x="12791" y="19609"/>
                  </a:lnTo>
                  <a:lnTo>
                    <a:pt x="12791" y="0"/>
                  </a:lnTo>
                  <a:close/>
                  <a:moveTo>
                    <a:pt x="75842" y="0"/>
                  </a:moveTo>
                  <a:lnTo>
                    <a:pt x="75842" y="19609"/>
                  </a:lnTo>
                  <a:lnTo>
                    <a:pt x="80790" y="12007"/>
                  </a:lnTo>
                  <a:lnTo>
                    <a:pt x="80790" y="0"/>
                  </a:lnTo>
                  <a:close/>
                  <a:moveTo>
                    <a:pt x="16351" y="0"/>
                  </a:moveTo>
                  <a:lnTo>
                    <a:pt x="16351" y="25039"/>
                  </a:lnTo>
                  <a:lnTo>
                    <a:pt x="21299" y="32581"/>
                  </a:lnTo>
                  <a:lnTo>
                    <a:pt x="21299" y="0"/>
                  </a:lnTo>
                  <a:close/>
                  <a:moveTo>
                    <a:pt x="67335" y="0"/>
                  </a:moveTo>
                  <a:lnTo>
                    <a:pt x="67335" y="32581"/>
                  </a:lnTo>
                  <a:lnTo>
                    <a:pt x="72282" y="25039"/>
                  </a:lnTo>
                  <a:lnTo>
                    <a:pt x="72282" y="0"/>
                  </a:lnTo>
                  <a:close/>
                  <a:moveTo>
                    <a:pt x="24859" y="0"/>
                  </a:moveTo>
                  <a:lnTo>
                    <a:pt x="24859" y="38012"/>
                  </a:lnTo>
                  <a:lnTo>
                    <a:pt x="29806" y="45614"/>
                  </a:lnTo>
                  <a:lnTo>
                    <a:pt x="29806" y="0"/>
                  </a:lnTo>
                  <a:close/>
                  <a:moveTo>
                    <a:pt x="58828" y="0"/>
                  </a:moveTo>
                  <a:lnTo>
                    <a:pt x="58828" y="45614"/>
                  </a:lnTo>
                  <a:lnTo>
                    <a:pt x="63775" y="38012"/>
                  </a:lnTo>
                  <a:lnTo>
                    <a:pt x="63775" y="0"/>
                  </a:lnTo>
                  <a:close/>
                  <a:moveTo>
                    <a:pt x="33306" y="0"/>
                  </a:moveTo>
                  <a:lnTo>
                    <a:pt x="33306" y="51044"/>
                  </a:lnTo>
                  <a:lnTo>
                    <a:pt x="38313" y="58586"/>
                  </a:lnTo>
                  <a:lnTo>
                    <a:pt x="38313" y="0"/>
                  </a:lnTo>
                  <a:close/>
                  <a:moveTo>
                    <a:pt x="50320" y="0"/>
                  </a:moveTo>
                  <a:lnTo>
                    <a:pt x="50320" y="58586"/>
                  </a:lnTo>
                  <a:lnTo>
                    <a:pt x="55268" y="51044"/>
                  </a:lnTo>
                  <a:lnTo>
                    <a:pt x="55268" y="0"/>
                  </a:lnTo>
                  <a:close/>
                  <a:moveTo>
                    <a:pt x="41813" y="0"/>
                  </a:moveTo>
                  <a:lnTo>
                    <a:pt x="41813" y="64016"/>
                  </a:lnTo>
                  <a:lnTo>
                    <a:pt x="44287" y="67817"/>
                  </a:lnTo>
                  <a:lnTo>
                    <a:pt x="46760" y="64016"/>
                  </a:lnTo>
                  <a:lnTo>
                    <a:pt x="46760" y="0"/>
                  </a:lnTo>
                  <a:close/>
                </a:path>
              </a:pathLst>
            </a:cu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" name="Google Shape;213;p9"/>
            <p:cNvSpPr/>
            <p:nvPr/>
          </p:nvSpPr>
          <p:spPr>
            <a:xfrm rot="7294922">
              <a:off x="8507862" y="1506795"/>
              <a:ext cx="486330" cy="462608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9525" cap="flat" cmpd="sng">
              <a:solidFill>
                <a:srgbClr val="6D9EE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" name="Google Shape;214;p9"/>
            <p:cNvSpPr/>
            <p:nvPr/>
          </p:nvSpPr>
          <p:spPr>
            <a:xfrm rot="1902">
              <a:off x="-76804" y="1095525"/>
              <a:ext cx="542100" cy="515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28575" cap="flat" cmpd="sng">
              <a:solidFill>
                <a:srgbClr val="C20E9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5" name="Google Shape;215;p9"/>
            <p:cNvSpPr/>
            <p:nvPr/>
          </p:nvSpPr>
          <p:spPr>
            <a:xfrm>
              <a:off x="8217614" y="4442536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6" name="Google Shape;216;p9"/>
            <p:cNvSpPr/>
            <p:nvPr/>
          </p:nvSpPr>
          <p:spPr>
            <a:xfrm flipH="1">
              <a:off x="4456350" y="3879852"/>
              <a:ext cx="231300" cy="200100"/>
            </a:xfrm>
            <a:prstGeom prst="triangle">
              <a:avLst>
                <a:gd name="adj" fmla="val 50000"/>
              </a:avLst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17" name="Google Shape;217;p9"/>
          <p:cNvSpPr txBox="1">
            <a:spLocks noGrp="1"/>
          </p:cNvSpPr>
          <p:nvPr>
            <p:ph type="body" idx="1"/>
          </p:nvPr>
        </p:nvSpPr>
        <p:spPr>
          <a:xfrm>
            <a:off x="457200" y="4010402"/>
            <a:ext cx="8229600" cy="1133100"/>
          </a:xfrm>
          <a:prstGeom prst="rect">
            <a:avLst/>
          </a:prstGeom>
        </p:spPr>
        <p:txBody>
          <a:bodyPr spcFirstLastPara="1" wrap="square" lIns="91425" tIns="91425" rIns="91425" bIns="91425" anchor="ctr" anchorCtr="0"/>
          <a:lstStyle>
            <a:lvl1pPr marL="457200" lvl="0" indent="-228600" algn="ctr">
              <a:spcBef>
                <a:spcPts val="360"/>
              </a:spcBef>
              <a:spcAft>
                <a:spcPts val="0"/>
              </a:spcAft>
              <a:buSzPts val="1400"/>
              <a:buNone/>
              <a:defRPr sz="1400"/>
            </a:lvl1pPr>
          </a:lstStyle>
          <a:p>
            <a:endParaRPr/>
          </a:p>
        </p:txBody>
      </p:sp>
      <p:sp>
        <p:nvSpPr>
          <p:cNvPr id="218" name="Google Shape;218;p9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2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20" name="Google Shape;220;p10"/>
          <p:cNvGrpSpPr/>
          <p:nvPr/>
        </p:nvGrpSpPr>
        <p:grpSpPr>
          <a:xfrm>
            <a:off x="-76804" y="-364106"/>
            <a:ext cx="9492216" cy="5864919"/>
            <a:chOff x="-76804" y="-364106"/>
            <a:chExt cx="9492216" cy="5864919"/>
          </a:xfrm>
        </p:grpSpPr>
        <p:sp>
          <p:nvSpPr>
            <p:cNvPr id="221" name="Google Shape;221;p10"/>
            <p:cNvSpPr/>
            <p:nvPr/>
          </p:nvSpPr>
          <p:spPr>
            <a:xfrm>
              <a:off x="8312875" y="-85400"/>
              <a:ext cx="542100" cy="542100"/>
            </a:xfrm>
            <a:prstGeom prst="ellipse">
              <a:avLst/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2" name="Google Shape;222;p10"/>
            <p:cNvSpPr/>
            <p:nvPr/>
          </p:nvSpPr>
          <p:spPr>
            <a:xfrm rot="-899646">
              <a:off x="776862" y="-262199"/>
              <a:ext cx="900976" cy="856085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3" name="Google Shape;223;p10"/>
            <p:cNvSpPr/>
            <p:nvPr/>
          </p:nvSpPr>
          <p:spPr>
            <a:xfrm rot="1763">
              <a:off x="8737998" y="3634823"/>
              <a:ext cx="585000" cy="556500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4" name="Google Shape;224;p10"/>
            <p:cNvSpPr/>
            <p:nvPr/>
          </p:nvSpPr>
          <p:spPr>
            <a:xfrm rot="10800000">
              <a:off x="90420" y="4650313"/>
              <a:ext cx="983100" cy="850500"/>
            </a:xfrm>
            <a:prstGeom prst="triangle">
              <a:avLst>
                <a:gd name="adj" fmla="val 50000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5" name="Google Shape;225;p10"/>
            <p:cNvSpPr/>
            <p:nvPr/>
          </p:nvSpPr>
          <p:spPr>
            <a:xfrm>
              <a:off x="8578650" y="858649"/>
              <a:ext cx="836762" cy="836762"/>
            </a:xfrm>
            <a:custGeom>
              <a:avLst/>
              <a:gdLst/>
              <a:ahLst/>
              <a:cxnLst/>
              <a:rect l="l" t="t" r="r" b="b"/>
              <a:pathLst>
                <a:path w="73610" h="73610" extrusionOk="0">
                  <a:moveTo>
                    <a:pt x="43502" y="603"/>
                  </a:moveTo>
                  <a:lnTo>
                    <a:pt x="64801" y="12851"/>
                  </a:lnTo>
                  <a:lnTo>
                    <a:pt x="63775" y="11705"/>
                  </a:lnTo>
                  <a:lnTo>
                    <a:pt x="62689" y="10619"/>
                  </a:lnTo>
                  <a:lnTo>
                    <a:pt x="61542" y="9533"/>
                  </a:lnTo>
                  <a:lnTo>
                    <a:pt x="60396" y="8507"/>
                  </a:lnTo>
                  <a:lnTo>
                    <a:pt x="59189" y="7542"/>
                  </a:lnTo>
                  <a:lnTo>
                    <a:pt x="57922" y="6637"/>
                  </a:lnTo>
                  <a:lnTo>
                    <a:pt x="56655" y="5792"/>
                  </a:lnTo>
                  <a:lnTo>
                    <a:pt x="55328" y="4948"/>
                  </a:lnTo>
                  <a:lnTo>
                    <a:pt x="53940" y="4223"/>
                  </a:lnTo>
                  <a:lnTo>
                    <a:pt x="52552" y="3499"/>
                  </a:lnTo>
                  <a:lnTo>
                    <a:pt x="51104" y="2896"/>
                  </a:lnTo>
                  <a:lnTo>
                    <a:pt x="49656" y="2293"/>
                  </a:lnTo>
                  <a:lnTo>
                    <a:pt x="48148" y="1750"/>
                  </a:lnTo>
                  <a:lnTo>
                    <a:pt x="46640" y="1327"/>
                  </a:lnTo>
                  <a:lnTo>
                    <a:pt x="45131" y="905"/>
                  </a:lnTo>
                  <a:lnTo>
                    <a:pt x="43502" y="603"/>
                  </a:lnTo>
                  <a:close/>
                  <a:moveTo>
                    <a:pt x="36805" y="0"/>
                  </a:moveTo>
                  <a:lnTo>
                    <a:pt x="34693" y="60"/>
                  </a:lnTo>
                  <a:lnTo>
                    <a:pt x="32642" y="241"/>
                  </a:lnTo>
                  <a:lnTo>
                    <a:pt x="70593" y="22143"/>
                  </a:lnTo>
                  <a:lnTo>
                    <a:pt x="70593" y="22143"/>
                  </a:lnTo>
                  <a:lnTo>
                    <a:pt x="69688" y="20212"/>
                  </a:lnTo>
                  <a:lnTo>
                    <a:pt x="68662" y="18342"/>
                  </a:lnTo>
                  <a:lnTo>
                    <a:pt x="36865" y="0"/>
                  </a:lnTo>
                  <a:close/>
                  <a:moveTo>
                    <a:pt x="28358" y="965"/>
                  </a:moveTo>
                  <a:lnTo>
                    <a:pt x="26789" y="1388"/>
                  </a:lnTo>
                  <a:lnTo>
                    <a:pt x="25220" y="1870"/>
                  </a:lnTo>
                  <a:lnTo>
                    <a:pt x="72886" y="29383"/>
                  </a:lnTo>
                  <a:lnTo>
                    <a:pt x="72524" y="27754"/>
                  </a:lnTo>
                  <a:lnTo>
                    <a:pt x="72101" y="26186"/>
                  </a:lnTo>
                  <a:lnTo>
                    <a:pt x="28358" y="965"/>
                  </a:lnTo>
                  <a:close/>
                  <a:moveTo>
                    <a:pt x="21842" y="3137"/>
                  </a:moveTo>
                  <a:lnTo>
                    <a:pt x="20574" y="3741"/>
                  </a:lnTo>
                  <a:lnTo>
                    <a:pt x="19368" y="4344"/>
                  </a:lnTo>
                  <a:lnTo>
                    <a:pt x="73610" y="35719"/>
                  </a:lnTo>
                  <a:lnTo>
                    <a:pt x="73549" y="34271"/>
                  </a:lnTo>
                  <a:lnTo>
                    <a:pt x="73429" y="32883"/>
                  </a:lnTo>
                  <a:lnTo>
                    <a:pt x="21842" y="3137"/>
                  </a:lnTo>
                  <a:close/>
                  <a:moveTo>
                    <a:pt x="16592" y="6034"/>
                  </a:moveTo>
                  <a:lnTo>
                    <a:pt x="15567" y="6758"/>
                  </a:lnTo>
                  <a:lnTo>
                    <a:pt x="14541" y="7482"/>
                  </a:lnTo>
                  <a:lnTo>
                    <a:pt x="73308" y="41451"/>
                  </a:lnTo>
                  <a:lnTo>
                    <a:pt x="73489" y="40184"/>
                  </a:lnTo>
                  <a:lnTo>
                    <a:pt x="73549" y="38916"/>
                  </a:lnTo>
                  <a:lnTo>
                    <a:pt x="16592" y="6034"/>
                  </a:lnTo>
                  <a:close/>
                  <a:moveTo>
                    <a:pt x="12188" y="9412"/>
                  </a:moveTo>
                  <a:lnTo>
                    <a:pt x="11343" y="10197"/>
                  </a:lnTo>
                  <a:lnTo>
                    <a:pt x="10438" y="11041"/>
                  </a:lnTo>
                  <a:lnTo>
                    <a:pt x="72282" y="46760"/>
                  </a:lnTo>
                  <a:lnTo>
                    <a:pt x="72584" y="45553"/>
                  </a:lnTo>
                  <a:lnTo>
                    <a:pt x="72825" y="44407"/>
                  </a:lnTo>
                  <a:lnTo>
                    <a:pt x="12188" y="9412"/>
                  </a:lnTo>
                  <a:close/>
                  <a:moveTo>
                    <a:pt x="8568" y="13214"/>
                  </a:moveTo>
                  <a:lnTo>
                    <a:pt x="7783" y="14119"/>
                  </a:lnTo>
                  <a:lnTo>
                    <a:pt x="7120" y="15024"/>
                  </a:lnTo>
                  <a:lnTo>
                    <a:pt x="70532" y="51647"/>
                  </a:lnTo>
                  <a:lnTo>
                    <a:pt x="70955" y="50561"/>
                  </a:lnTo>
                  <a:lnTo>
                    <a:pt x="71377" y="49475"/>
                  </a:lnTo>
                  <a:lnTo>
                    <a:pt x="8568" y="13214"/>
                  </a:lnTo>
                  <a:close/>
                  <a:moveTo>
                    <a:pt x="5551" y="17377"/>
                  </a:moveTo>
                  <a:lnTo>
                    <a:pt x="4948" y="18342"/>
                  </a:lnTo>
                  <a:lnTo>
                    <a:pt x="4344" y="19368"/>
                  </a:lnTo>
                  <a:lnTo>
                    <a:pt x="68119" y="56172"/>
                  </a:lnTo>
                  <a:lnTo>
                    <a:pt x="68722" y="55207"/>
                  </a:lnTo>
                  <a:lnTo>
                    <a:pt x="69265" y="54181"/>
                  </a:lnTo>
                  <a:lnTo>
                    <a:pt x="5551" y="17377"/>
                  </a:lnTo>
                  <a:close/>
                  <a:moveTo>
                    <a:pt x="3137" y="21902"/>
                  </a:moveTo>
                  <a:lnTo>
                    <a:pt x="2655" y="22988"/>
                  </a:lnTo>
                  <a:lnTo>
                    <a:pt x="2232" y="24074"/>
                  </a:lnTo>
                  <a:lnTo>
                    <a:pt x="65102" y="60336"/>
                  </a:lnTo>
                  <a:lnTo>
                    <a:pt x="65826" y="59431"/>
                  </a:lnTo>
                  <a:lnTo>
                    <a:pt x="66550" y="58526"/>
                  </a:lnTo>
                  <a:lnTo>
                    <a:pt x="3137" y="21902"/>
                  </a:lnTo>
                  <a:close/>
                  <a:moveTo>
                    <a:pt x="1388" y="26789"/>
                  </a:moveTo>
                  <a:lnTo>
                    <a:pt x="1026" y="27935"/>
                  </a:lnTo>
                  <a:lnTo>
                    <a:pt x="784" y="29142"/>
                  </a:lnTo>
                  <a:lnTo>
                    <a:pt x="61422" y="64137"/>
                  </a:lnTo>
                  <a:lnTo>
                    <a:pt x="62327" y="63352"/>
                  </a:lnTo>
                  <a:lnTo>
                    <a:pt x="63172" y="62447"/>
                  </a:lnTo>
                  <a:lnTo>
                    <a:pt x="1388" y="26789"/>
                  </a:lnTo>
                  <a:close/>
                  <a:moveTo>
                    <a:pt x="302" y="32038"/>
                  </a:moveTo>
                  <a:lnTo>
                    <a:pt x="121" y="33366"/>
                  </a:lnTo>
                  <a:lnTo>
                    <a:pt x="60" y="34633"/>
                  </a:lnTo>
                  <a:lnTo>
                    <a:pt x="57078" y="67516"/>
                  </a:lnTo>
                  <a:lnTo>
                    <a:pt x="58103" y="66792"/>
                  </a:lnTo>
                  <a:lnTo>
                    <a:pt x="59189" y="66068"/>
                  </a:lnTo>
                  <a:lnTo>
                    <a:pt x="302" y="32038"/>
                  </a:lnTo>
                  <a:close/>
                  <a:moveTo>
                    <a:pt x="0" y="37830"/>
                  </a:moveTo>
                  <a:lnTo>
                    <a:pt x="60" y="39218"/>
                  </a:lnTo>
                  <a:lnTo>
                    <a:pt x="181" y="40606"/>
                  </a:lnTo>
                  <a:lnTo>
                    <a:pt x="51828" y="70412"/>
                  </a:lnTo>
                  <a:lnTo>
                    <a:pt x="53095" y="69808"/>
                  </a:lnTo>
                  <a:lnTo>
                    <a:pt x="54362" y="69205"/>
                  </a:lnTo>
                  <a:lnTo>
                    <a:pt x="0" y="37830"/>
                  </a:lnTo>
                  <a:close/>
                  <a:moveTo>
                    <a:pt x="724" y="44166"/>
                  </a:moveTo>
                  <a:lnTo>
                    <a:pt x="1086" y="45734"/>
                  </a:lnTo>
                  <a:lnTo>
                    <a:pt x="1508" y="47303"/>
                  </a:lnTo>
                  <a:lnTo>
                    <a:pt x="45372" y="72644"/>
                  </a:lnTo>
                  <a:lnTo>
                    <a:pt x="46941" y="72222"/>
                  </a:lnTo>
                  <a:lnTo>
                    <a:pt x="48510" y="71739"/>
                  </a:lnTo>
                  <a:lnTo>
                    <a:pt x="724" y="44166"/>
                  </a:lnTo>
                  <a:close/>
                  <a:moveTo>
                    <a:pt x="8688" y="60577"/>
                  </a:moveTo>
                  <a:lnTo>
                    <a:pt x="9714" y="61723"/>
                  </a:lnTo>
                  <a:lnTo>
                    <a:pt x="10800" y="62870"/>
                  </a:lnTo>
                  <a:lnTo>
                    <a:pt x="11946" y="63956"/>
                  </a:lnTo>
                  <a:lnTo>
                    <a:pt x="13153" y="64981"/>
                  </a:lnTo>
                  <a:lnTo>
                    <a:pt x="14360" y="66007"/>
                  </a:lnTo>
                  <a:lnTo>
                    <a:pt x="15627" y="66912"/>
                  </a:lnTo>
                  <a:lnTo>
                    <a:pt x="16954" y="67817"/>
                  </a:lnTo>
                  <a:lnTo>
                    <a:pt x="18282" y="68662"/>
                  </a:lnTo>
                  <a:lnTo>
                    <a:pt x="19669" y="69386"/>
                  </a:lnTo>
                  <a:lnTo>
                    <a:pt x="21118" y="70110"/>
                  </a:lnTo>
                  <a:lnTo>
                    <a:pt x="22566" y="70774"/>
                  </a:lnTo>
                  <a:lnTo>
                    <a:pt x="24074" y="71377"/>
                  </a:lnTo>
                  <a:lnTo>
                    <a:pt x="25582" y="71860"/>
                  </a:lnTo>
                  <a:lnTo>
                    <a:pt x="27151" y="72342"/>
                  </a:lnTo>
                  <a:lnTo>
                    <a:pt x="28720" y="72704"/>
                  </a:lnTo>
                  <a:lnTo>
                    <a:pt x="30289" y="73066"/>
                  </a:lnTo>
                  <a:lnTo>
                    <a:pt x="8688" y="60577"/>
                  </a:lnTo>
                  <a:close/>
                  <a:moveTo>
                    <a:pt x="2956" y="51346"/>
                  </a:moveTo>
                  <a:lnTo>
                    <a:pt x="3861" y="53276"/>
                  </a:lnTo>
                  <a:lnTo>
                    <a:pt x="4887" y="55147"/>
                  </a:lnTo>
                  <a:lnTo>
                    <a:pt x="36865" y="73609"/>
                  </a:lnTo>
                  <a:lnTo>
                    <a:pt x="38977" y="73549"/>
                  </a:lnTo>
                  <a:lnTo>
                    <a:pt x="41089" y="73368"/>
                  </a:lnTo>
                  <a:lnTo>
                    <a:pt x="2956" y="51346"/>
                  </a:lnTo>
                  <a:close/>
                </a:path>
              </a:pathLst>
            </a:cu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solidFill>
                  <a:srgbClr val="00B4C2"/>
                </a:solidFill>
              </a:endParaRPr>
            </a:p>
          </p:txBody>
        </p:sp>
        <p:sp>
          <p:nvSpPr>
            <p:cNvPr id="226" name="Google Shape;226;p10"/>
            <p:cNvSpPr/>
            <p:nvPr/>
          </p:nvSpPr>
          <p:spPr>
            <a:xfrm>
              <a:off x="588219" y="-85402"/>
              <a:ext cx="421500" cy="4215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7" name="Google Shape;227;p10"/>
            <p:cNvSpPr/>
            <p:nvPr/>
          </p:nvSpPr>
          <p:spPr>
            <a:xfrm rot="10800000">
              <a:off x="-76796" y="3768356"/>
              <a:ext cx="393900" cy="374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76200" cap="flat" cmpd="sng">
              <a:solidFill>
                <a:srgbClr val="6D9EEB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8" name="Google Shape;228;p10"/>
            <p:cNvSpPr/>
            <p:nvPr/>
          </p:nvSpPr>
          <p:spPr>
            <a:xfrm>
              <a:off x="8092376" y="131852"/>
              <a:ext cx="983100" cy="9831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9" name="Google Shape;229;p10"/>
            <p:cNvSpPr/>
            <p:nvPr/>
          </p:nvSpPr>
          <p:spPr>
            <a:xfrm>
              <a:off x="100477" y="456711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0" name="Google Shape;230;p10"/>
            <p:cNvSpPr/>
            <p:nvPr/>
          </p:nvSpPr>
          <p:spPr>
            <a:xfrm>
              <a:off x="133504" y="-85397"/>
              <a:ext cx="231300" cy="231300"/>
            </a:xfrm>
            <a:prstGeom prst="ellipse">
              <a:avLst/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1" name="Google Shape;231;p10"/>
            <p:cNvSpPr/>
            <p:nvPr/>
          </p:nvSpPr>
          <p:spPr>
            <a:xfrm rot="10800000">
              <a:off x="343825" y="4290619"/>
              <a:ext cx="333300" cy="288300"/>
            </a:xfrm>
            <a:prstGeom prst="triangle">
              <a:avLst>
                <a:gd name="adj" fmla="val 50000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2" name="Google Shape;232;p10"/>
            <p:cNvSpPr/>
            <p:nvPr/>
          </p:nvSpPr>
          <p:spPr>
            <a:xfrm rot="10800000">
              <a:off x="7891383" y="4473451"/>
              <a:ext cx="421500" cy="365100"/>
            </a:xfrm>
            <a:prstGeom prst="triangle">
              <a:avLst>
                <a:gd name="adj" fmla="val 50000"/>
              </a:avLst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" name="Google Shape;233;p10"/>
            <p:cNvSpPr/>
            <p:nvPr/>
          </p:nvSpPr>
          <p:spPr>
            <a:xfrm>
              <a:off x="7800077" y="94976"/>
              <a:ext cx="307200" cy="265800"/>
            </a:xfrm>
            <a:prstGeom prst="triangle">
              <a:avLst>
                <a:gd name="adj" fmla="val 50000"/>
              </a:avLst>
            </a:pr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" name="Google Shape;234;p10"/>
            <p:cNvSpPr/>
            <p:nvPr/>
          </p:nvSpPr>
          <p:spPr>
            <a:xfrm>
              <a:off x="8578651" y="3939150"/>
              <a:ext cx="421500" cy="421500"/>
            </a:xfrm>
            <a:prstGeom prst="donut">
              <a:avLst>
                <a:gd name="adj" fmla="val 19671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" name="Google Shape;235;p10"/>
            <p:cNvSpPr/>
            <p:nvPr/>
          </p:nvSpPr>
          <p:spPr>
            <a:xfrm>
              <a:off x="888873" y="4577655"/>
              <a:ext cx="456600" cy="456600"/>
            </a:xfrm>
            <a:prstGeom prst="ellipse">
              <a:avLst/>
            </a:prstGeom>
            <a:noFill/>
            <a:ln w="9525" cap="flat" cmpd="sng">
              <a:solidFill>
                <a:srgbClr val="6D9EEB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" name="Google Shape;236;p10"/>
            <p:cNvSpPr/>
            <p:nvPr/>
          </p:nvSpPr>
          <p:spPr>
            <a:xfrm rot="10800000">
              <a:off x="47429" y="4473462"/>
              <a:ext cx="621103" cy="475235"/>
            </a:xfrm>
            <a:custGeom>
              <a:avLst/>
              <a:gdLst/>
              <a:ahLst/>
              <a:cxnLst/>
              <a:rect l="l" t="t" r="r" b="b"/>
              <a:pathLst>
                <a:path w="88634" h="67818" extrusionOk="0">
                  <a:moveTo>
                    <a:pt x="0" y="0"/>
                  </a:moveTo>
                  <a:lnTo>
                    <a:pt x="4284" y="6637"/>
                  </a:lnTo>
                  <a:lnTo>
                    <a:pt x="4284" y="0"/>
                  </a:lnTo>
                  <a:close/>
                  <a:moveTo>
                    <a:pt x="84289" y="0"/>
                  </a:moveTo>
                  <a:lnTo>
                    <a:pt x="84289" y="6637"/>
                  </a:lnTo>
                  <a:lnTo>
                    <a:pt x="88633" y="0"/>
                  </a:lnTo>
                  <a:close/>
                  <a:moveTo>
                    <a:pt x="7844" y="0"/>
                  </a:moveTo>
                  <a:lnTo>
                    <a:pt x="7844" y="12007"/>
                  </a:lnTo>
                  <a:lnTo>
                    <a:pt x="12791" y="19609"/>
                  </a:lnTo>
                  <a:lnTo>
                    <a:pt x="12791" y="0"/>
                  </a:lnTo>
                  <a:close/>
                  <a:moveTo>
                    <a:pt x="75842" y="0"/>
                  </a:moveTo>
                  <a:lnTo>
                    <a:pt x="75842" y="19609"/>
                  </a:lnTo>
                  <a:lnTo>
                    <a:pt x="80790" y="12007"/>
                  </a:lnTo>
                  <a:lnTo>
                    <a:pt x="80790" y="0"/>
                  </a:lnTo>
                  <a:close/>
                  <a:moveTo>
                    <a:pt x="16351" y="0"/>
                  </a:moveTo>
                  <a:lnTo>
                    <a:pt x="16351" y="25039"/>
                  </a:lnTo>
                  <a:lnTo>
                    <a:pt x="21299" y="32581"/>
                  </a:lnTo>
                  <a:lnTo>
                    <a:pt x="21299" y="0"/>
                  </a:lnTo>
                  <a:close/>
                  <a:moveTo>
                    <a:pt x="67335" y="0"/>
                  </a:moveTo>
                  <a:lnTo>
                    <a:pt x="67335" y="32581"/>
                  </a:lnTo>
                  <a:lnTo>
                    <a:pt x="72282" y="25039"/>
                  </a:lnTo>
                  <a:lnTo>
                    <a:pt x="72282" y="0"/>
                  </a:lnTo>
                  <a:close/>
                  <a:moveTo>
                    <a:pt x="24859" y="0"/>
                  </a:moveTo>
                  <a:lnTo>
                    <a:pt x="24859" y="38012"/>
                  </a:lnTo>
                  <a:lnTo>
                    <a:pt x="29806" y="45614"/>
                  </a:lnTo>
                  <a:lnTo>
                    <a:pt x="29806" y="0"/>
                  </a:lnTo>
                  <a:close/>
                  <a:moveTo>
                    <a:pt x="58828" y="0"/>
                  </a:moveTo>
                  <a:lnTo>
                    <a:pt x="58828" y="45614"/>
                  </a:lnTo>
                  <a:lnTo>
                    <a:pt x="63775" y="38012"/>
                  </a:lnTo>
                  <a:lnTo>
                    <a:pt x="63775" y="0"/>
                  </a:lnTo>
                  <a:close/>
                  <a:moveTo>
                    <a:pt x="33306" y="0"/>
                  </a:moveTo>
                  <a:lnTo>
                    <a:pt x="33306" y="51044"/>
                  </a:lnTo>
                  <a:lnTo>
                    <a:pt x="38313" y="58586"/>
                  </a:lnTo>
                  <a:lnTo>
                    <a:pt x="38313" y="0"/>
                  </a:lnTo>
                  <a:close/>
                  <a:moveTo>
                    <a:pt x="50320" y="0"/>
                  </a:moveTo>
                  <a:lnTo>
                    <a:pt x="50320" y="58586"/>
                  </a:lnTo>
                  <a:lnTo>
                    <a:pt x="55268" y="51044"/>
                  </a:lnTo>
                  <a:lnTo>
                    <a:pt x="55268" y="0"/>
                  </a:lnTo>
                  <a:close/>
                  <a:moveTo>
                    <a:pt x="41813" y="0"/>
                  </a:moveTo>
                  <a:lnTo>
                    <a:pt x="41813" y="64016"/>
                  </a:lnTo>
                  <a:lnTo>
                    <a:pt x="44287" y="67817"/>
                  </a:lnTo>
                  <a:lnTo>
                    <a:pt x="46760" y="64016"/>
                  </a:lnTo>
                  <a:lnTo>
                    <a:pt x="46760" y="0"/>
                  </a:lnTo>
                  <a:close/>
                </a:path>
              </a:pathLst>
            </a:cu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7" name="Google Shape;237;p10"/>
            <p:cNvSpPr/>
            <p:nvPr/>
          </p:nvSpPr>
          <p:spPr>
            <a:xfrm rot="7294922">
              <a:off x="8507862" y="1506795"/>
              <a:ext cx="486330" cy="462608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9525" cap="flat" cmpd="sng">
              <a:solidFill>
                <a:srgbClr val="6D9EE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8" name="Google Shape;238;p10"/>
            <p:cNvSpPr/>
            <p:nvPr/>
          </p:nvSpPr>
          <p:spPr>
            <a:xfrm rot="1902">
              <a:off x="-76804" y="1095525"/>
              <a:ext cx="542100" cy="515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28575" cap="flat" cmpd="sng">
              <a:solidFill>
                <a:srgbClr val="C20E9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9" name="Google Shape;239;p10"/>
            <p:cNvSpPr/>
            <p:nvPr/>
          </p:nvSpPr>
          <p:spPr>
            <a:xfrm>
              <a:off x="8217614" y="4442536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40" name="Google Shape;240;p10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 half">
  <p:cSld name="BLANK_1">
    <p:spTree>
      <p:nvGrpSpPr>
        <p:cNvPr id="1" name="Shape 2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2" name="Google Shape;242;p11"/>
          <p:cNvSpPr/>
          <p:nvPr/>
        </p:nvSpPr>
        <p:spPr>
          <a:xfrm>
            <a:off x="4578600" y="0"/>
            <a:ext cx="4565400" cy="5143500"/>
          </a:xfrm>
          <a:prstGeom prst="rect">
            <a:avLst/>
          </a:prstGeom>
          <a:solidFill>
            <a:srgbClr val="0E004A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243" name="Google Shape;243;p11"/>
          <p:cNvGrpSpPr/>
          <p:nvPr/>
        </p:nvGrpSpPr>
        <p:grpSpPr>
          <a:xfrm>
            <a:off x="-76804" y="-364106"/>
            <a:ext cx="9492216" cy="5864919"/>
            <a:chOff x="-76804" y="-364106"/>
            <a:chExt cx="9492216" cy="5864919"/>
          </a:xfrm>
        </p:grpSpPr>
        <p:sp>
          <p:nvSpPr>
            <p:cNvPr id="244" name="Google Shape;244;p11"/>
            <p:cNvSpPr/>
            <p:nvPr/>
          </p:nvSpPr>
          <p:spPr>
            <a:xfrm>
              <a:off x="8312875" y="-85400"/>
              <a:ext cx="542100" cy="542100"/>
            </a:xfrm>
            <a:prstGeom prst="ellipse">
              <a:avLst/>
            </a:prstGeom>
            <a:solidFill>
              <a:srgbClr val="432E6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5" name="Google Shape;245;p11"/>
            <p:cNvSpPr/>
            <p:nvPr/>
          </p:nvSpPr>
          <p:spPr>
            <a:xfrm rot="-899646">
              <a:off x="776862" y="-262199"/>
              <a:ext cx="900976" cy="856085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6" name="Google Shape;246;p11"/>
            <p:cNvSpPr/>
            <p:nvPr/>
          </p:nvSpPr>
          <p:spPr>
            <a:xfrm rot="1763">
              <a:off x="8737998" y="3634823"/>
              <a:ext cx="585000" cy="556500"/>
            </a:xfrm>
            <a:prstGeom prst="pentagon">
              <a:avLst>
                <a:gd name="hf" fmla="val 105146"/>
                <a:gd name="vf" fmla="val 110557"/>
              </a:avLst>
            </a:prstGeom>
            <a:solidFill>
              <a:srgbClr val="432E6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7" name="Google Shape;247;p11"/>
            <p:cNvSpPr/>
            <p:nvPr/>
          </p:nvSpPr>
          <p:spPr>
            <a:xfrm rot="10800000">
              <a:off x="90420" y="4650313"/>
              <a:ext cx="983100" cy="850500"/>
            </a:xfrm>
            <a:prstGeom prst="triangle">
              <a:avLst>
                <a:gd name="adj" fmla="val 50000"/>
              </a:avLst>
            </a:prstGeom>
            <a:solidFill>
              <a:srgbClr val="51387A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8" name="Google Shape;248;p11"/>
            <p:cNvSpPr/>
            <p:nvPr/>
          </p:nvSpPr>
          <p:spPr>
            <a:xfrm>
              <a:off x="8578650" y="858649"/>
              <a:ext cx="836762" cy="836762"/>
            </a:xfrm>
            <a:custGeom>
              <a:avLst/>
              <a:gdLst/>
              <a:ahLst/>
              <a:cxnLst/>
              <a:rect l="l" t="t" r="r" b="b"/>
              <a:pathLst>
                <a:path w="73610" h="73610" extrusionOk="0">
                  <a:moveTo>
                    <a:pt x="43502" y="603"/>
                  </a:moveTo>
                  <a:lnTo>
                    <a:pt x="64801" y="12851"/>
                  </a:lnTo>
                  <a:lnTo>
                    <a:pt x="63775" y="11705"/>
                  </a:lnTo>
                  <a:lnTo>
                    <a:pt x="62689" y="10619"/>
                  </a:lnTo>
                  <a:lnTo>
                    <a:pt x="61542" y="9533"/>
                  </a:lnTo>
                  <a:lnTo>
                    <a:pt x="60396" y="8507"/>
                  </a:lnTo>
                  <a:lnTo>
                    <a:pt x="59189" y="7542"/>
                  </a:lnTo>
                  <a:lnTo>
                    <a:pt x="57922" y="6637"/>
                  </a:lnTo>
                  <a:lnTo>
                    <a:pt x="56655" y="5792"/>
                  </a:lnTo>
                  <a:lnTo>
                    <a:pt x="55328" y="4948"/>
                  </a:lnTo>
                  <a:lnTo>
                    <a:pt x="53940" y="4223"/>
                  </a:lnTo>
                  <a:lnTo>
                    <a:pt x="52552" y="3499"/>
                  </a:lnTo>
                  <a:lnTo>
                    <a:pt x="51104" y="2896"/>
                  </a:lnTo>
                  <a:lnTo>
                    <a:pt x="49656" y="2293"/>
                  </a:lnTo>
                  <a:lnTo>
                    <a:pt x="48148" y="1750"/>
                  </a:lnTo>
                  <a:lnTo>
                    <a:pt x="46640" y="1327"/>
                  </a:lnTo>
                  <a:lnTo>
                    <a:pt x="45131" y="905"/>
                  </a:lnTo>
                  <a:lnTo>
                    <a:pt x="43502" y="603"/>
                  </a:lnTo>
                  <a:close/>
                  <a:moveTo>
                    <a:pt x="36805" y="0"/>
                  </a:moveTo>
                  <a:lnTo>
                    <a:pt x="34693" y="60"/>
                  </a:lnTo>
                  <a:lnTo>
                    <a:pt x="32642" y="241"/>
                  </a:lnTo>
                  <a:lnTo>
                    <a:pt x="70593" y="22143"/>
                  </a:lnTo>
                  <a:lnTo>
                    <a:pt x="70593" y="22143"/>
                  </a:lnTo>
                  <a:lnTo>
                    <a:pt x="69688" y="20212"/>
                  </a:lnTo>
                  <a:lnTo>
                    <a:pt x="68662" y="18342"/>
                  </a:lnTo>
                  <a:lnTo>
                    <a:pt x="36865" y="0"/>
                  </a:lnTo>
                  <a:close/>
                  <a:moveTo>
                    <a:pt x="28358" y="965"/>
                  </a:moveTo>
                  <a:lnTo>
                    <a:pt x="26789" y="1388"/>
                  </a:lnTo>
                  <a:lnTo>
                    <a:pt x="25220" y="1870"/>
                  </a:lnTo>
                  <a:lnTo>
                    <a:pt x="72886" y="29383"/>
                  </a:lnTo>
                  <a:lnTo>
                    <a:pt x="72524" y="27754"/>
                  </a:lnTo>
                  <a:lnTo>
                    <a:pt x="72101" y="26186"/>
                  </a:lnTo>
                  <a:lnTo>
                    <a:pt x="28358" y="965"/>
                  </a:lnTo>
                  <a:close/>
                  <a:moveTo>
                    <a:pt x="21842" y="3137"/>
                  </a:moveTo>
                  <a:lnTo>
                    <a:pt x="20574" y="3741"/>
                  </a:lnTo>
                  <a:lnTo>
                    <a:pt x="19368" y="4344"/>
                  </a:lnTo>
                  <a:lnTo>
                    <a:pt x="73610" y="35719"/>
                  </a:lnTo>
                  <a:lnTo>
                    <a:pt x="73549" y="34271"/>
                  </a:lnTo>
                  <a:lnTo>
                    <a:pt x="73429" y="32883"/>
                  </a:lnTo>
                  <a:lnTo>
                    <a:pt x="21842" y="3137"/>
                  </a:lnTo>
                  <a:close/>
                  <a:moveTo>
                    <a:pt x="16592" y="6034"/>
                  </a:moveTo>
                  <a:lnTo>
                    <a:pt x="15567" y="6758"/>
                  </a:lnTo>
                  <a:lnTo>
                    <a:pt x="14541" y="7482"/>
                  </a:lnTo>
                  <a:lnTo>
                    <a:pt x="73308" y="41451"/>
                  </a:lnTo>
                  <a:lnTo>
                    <a:pt x="73489" y="40184"/>
                  </a:lnTo>
                  <a:lnTo>
                    <a:pt x="73549" y="38916"/>
                  </a:lnTo>
                  <a:lnTo>
                    <a:pt x="16592" y="6034"/>
                  </a:lnTo>
                  <a:close/>
                  <a:moveTo>
                    <a:pt x="12188" y="9412"/>
                  </a:moveTo>
                  <a:lnTo>
                    <a:pt x="11343" y="10197"/>
                  </a:lnTo>
                  <a:lnTo>
                    <a:pt x="10438" y="11041"/>
                  </a:lnTo>
                  <a:lnTo>
                    <a:pt x="72282" y="46760"/>
                  </a:lnTo>
                  <a:lnTo>
                    <a:pt x="72584" y="45553"/>
                  </a:lnTo>
                  <a:lnTo>
                    <a:pt x="72825" y="44407"/>
                  </a:lnTo>
                  <a:lnTo>
                    <a:pt x="12188" y="9412"/>
                  </a:lnTo>
                  <a:close/>
                  <a:moveTo>
                    <a:pt x="8568" y="13214"/>
                  </a:moveTo>
                  <a:lnTo>
                    <a:pt x="7783" y="14119"/>
                  </a:lnTo>
                  <a:lnTo>
                    <a:pt x="7120" y="15024"/>
                  </a:lnTo>
                  <a:lnTo>
                    <a:pt x="70532" y="51647"/>
                  </a:lnTo>
                  <a:lnTo>
                    <a:pt x="70955" y="50561"/>
                  </a:lnTo>
                  <a:lnTo>
                    <a:pt x="71377" y="49475"/>
                  </a:lnTo>
                  <a:lnTo>
                    <a:pt x="8568" y="13214"/>
                  </a:lnTo>
                  <a:close/>
                  <a:moveTo>
                    <a:pt x="5551" y="17377"/>
                  </a:moveTo>
                  <a:lnTo>
                    <a:pt x="4948" y="18342"/>
                  </a:lnTo>
                  <a:lnTo>
                    <a:pt x="4344" y="19368"/>
                  </a:lnTo>
                  <a:lnTo>
                    <a:pt x="68119" y="56172"/>
                  </a:lnTo>
                  <a:lnTo>
                    <a:pt x="68722" y="55207"/>
                  </a:lnTo>
                  <a:lnTo>
                    <a:pt x="69265" y="54181"/>
                  </a:lnTo>
                  <a:lnTo>
                    <a:pt x="5551" y="17377"/>
                  </a:lnTo>
                  <a:close/>
                  <a:moveTo>
                    <a:pt x="3137" y="21902"/>
                  </a:moveTo>
                  <a:lnTo>
                    <a:pt x="2655" y="22988"/>
                  </a:lnTo>
                  <a:lnTo>
                    <a:pt x="2232" y="24074"/>
                  </a:lnTo>
                  <a:lnTo>
                    <a:pt x="65102" y="60336"/>
                  </a:lnTo>
                  <a:lnTo>
                    <a:pt x="65826" y="59431"/>
                  </a:lnTo>
                  <a:lnTo>
                    <a:pt x="66550" y="58526"/>
                  </a:lnTo>
                  <a:lnTo>
                    <a:pt x="3137" y="21902"/>
                  </a:lnTo>
                  <a:close/>
                  <a:moveTo>
                    <a:pt x="1388" y="26789"/>
                  </a:moveTo>
                  <a:lnTo>
                    <a:pt x="1026" y="27935"/>
                  </a:lnTo>
                  <a:lnTo>
                    <a:pt x="784" y="29142"/>
                  </a:lnTo>
                  <a:lnTo>
                    <a:pt x="61422" y="64137"/>
                  </a:lnTo>
                  <a:lnTo>
                    <a:pt x="62327" y="63352"/>
                  </a:lnTo>
                  <a:lnTo>
                    <a:pt x="63172" y="62447"/>
                  </a:lnTo>
                  <a:lnTo>
                    <a:pt x="1388" y="26789"/>
                  </a:lnTo>
                  <a:close/>
                  <a:moveTo>
                    <a:pt x="302" y="32038"/>
                  </a:moveTo>
                  <a:lnTo>
                    <a:pt x="121" y="33366"/>
                  </a:lnTo>
                  <a:lnTo>
                    <a:pt x="60" y="34633"/>
                  </a:lnTo>
                  <a:lnTo>
                    <a:pt x="57078" y="67516"/>
                  </a:lnTo>
                  <a:lnTo>
                    <a:pt x="58103" y="66792"/>
                  </a:lnTo>
                  <a:lnTo>
                    <a:pt x="59189" y="66068"/>
                  </a:lnTo>
                  <a:lnTo>
                    <a:pt x="302" y="32038"/>
                  </a:lnTo>
                  <a:close/>
                  <a:moveTo>
                    <a:pt x="0" y="37830"/>
                  </a:moveTo>
                  <a:lnTo>
                    <a:pt x="60" y="39218"/>
                  </a:lnTo>
                  <a:lnTo>
                    <a:pt x="181" y="40606"/>
                  </a:lnTo>
                  <a:lnTo>
                    <a:pt x="51828" y="70412"/>
                  </a:lnTo>
                  <a:lnTo>
                    <a:pt x="53095" y="69808"/>
                  </a:lnTo>
                  <a:lnTo>
                    <a:pt x="54362" y="69205"/>
                  </a:lnTo>
                  <a:lnTo>
                    <a:pt x="0" y="37830"/>
                  </a:lnTo>
                  <a:close/>
                  <a:moveTo>
                    <a:pt x="724" y="44166"/>
                  </a:moveTo>
                  <a:lnTo>
                    <a:pt x="1086" y="45734"/>
                  </a:lnTo>
                  <a:lnTo>
                    <a:pt x="1508" y="47303"/>
                  </a:lnTo>
                  <a:lnTo>
                    <a:pt x="45372" y="72644"/>
                  </a:lnTo>
                  <a:lnTo>
                    <a:pt x="46941" y="72222"/>
                  </a:lnTo>
                  <a:lnTo>
                    <a:pt x="48510" y="71739"/>
                  </a:lnTo>
                  <a:lnTo>
                    <a:pt x="724" y="44166"/>
                  </a:lnTo>
                  <a:close/>
                  <a:moveTo>
                    <a:pt x="8688" y="60577"/>
                  </a:moveTo>
                  <a:lnTo>
                    <a:pt x="9714" y="61723"/>
                  </a:lnTo>
                  <a:lnTo>
                    <a:pt x="10800" y="62870"/>
                  </a:lnTo>
                  <a:lnTo>
                    <a:pt x="11946" y="63956"/>
                  </a:lnTo>
                  <a:lnTo>
                    <a:pt x="13153" y="64981"/>
                  </a:lnTo>
                  <a:lnTo>
                    <a:pt x="14360" y="66007"/>
                  </a:lnTo>
                  <a:lnTo>
                    <a:pt x="15627" y="66912"/>
                  </a:lnTo>
                  <a:lnTo>
                    <a:pt x="16954" y="67817"/>
                  </a:lnTo>
                  <a:lnTo>
                    <a:pt x="18282" y="68662"/>
                  </a:lnTo>
                  <a:lnTo>
                    <a:pt x="19669" y="69386"/>
                  </a:lnTo>
                  <a:lnTo>
                    <a:pt x="21118" y="70110"/>
                  </a:lnTo>
                  <a:lnTo>
                    <a:pt x="22566" y="70774"/>
                  </a:lnTo>
                  <a:lnTo>
                    <a:pt x="24074" y="71377"/>
                  </a:lnTo>
                  <a:lnTo>
                    <a:pt x="25582" y="71860"/>
                  </a:lnTo>
                  <a:lnTo>
                    <a:pt x="27151" y="72342"/>
                  </a:lnTo>
                  <a:lnTo>
                    <a:pt x="28720" y="72704"/>
                  </a:lnTo>
                  <a:lnTo>
                    <a:pt x="30289" y="73066"/>
                  </a:lnTo>
                  <a:lnTo>
                    <a:pt x="8688" y="60577"/>
                  </a:lnTo>
                  <a:close/>
                  <a:moveTo>
                    <a:pt x="2956" y="51346"/>
                  </a:moveTo>
                  <a:lnTo>
                    <a:pt x="3861" y="53276"/>
                  </a:lnTo>
                  <a:lnTo>
                    <a:pt x="4887" y="55147"/>
                  </a:lnTo>
                  <a:lnTo>
                    <a:pt x="36865" y="73609"/>
                  </a:lnTo>
                  <a:lnTo>
                    <a:pt x="38977" y="73549"/>
                  </a:lnTo>
                  <a:lnTo>
                    <a:pt x="41089" y="73368"/>
                  </a:lnTo>
                  <a:lnTo>
                    <a:pt x="2956" y="51346"/>
                  </a:lnTo>
                  <a:close/>
                </a:path>
              </a:pathLst>
            </a:cu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solidFill>
                  <a:srgbClr val="00B4C2"/>
                </a:solidFill>
              </a:endParaRPr>
            </a:p>
          </p:txBody>
        </p:sp>
        <p:sp>
          <p:nvSpPr>
            <p:cNvPr id="249" name="Google Shape;249;p11"/>
            <p:cNvSpPr/>
            <p:nvPr/>
          </p:nvSpPr>
          <p:spPr>
            <a:xfrm>
              <a:off x="588219" y="-85402"/>
              <a:ext cx="421500" cy="4215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0" name="Google Shape;250;p11"/>
            <p:cNvSpPr/>
            <p:nvPr/>
          </p:nvSpPr>
          <p:spPr>
            <a:xfrm rot="10800000">
              <a:off x="-76796" y="3768356"/>
              <a:ext cx="393900" cy="374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76200" cap="flat" cmpd="sng">
              <a:solidFill>
                <a:srgbClr val="6D9EEB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1" name="Google Shape;251;p11"/>
            <p:cNvSpPr/>
            <p:nvPr/>
          </p:nvSpPr>
          <p:spPr>
            <a:xfrm>
              <a:off x="8092376" y="131852"/>
              <a:ext cx="983100" cy="983100"/>
            </a:xfrm>
            <a:prstGeom prst="ellipse">
              <a:avLst/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2" name="Google Shape;252;p11"/>
            <p:cNvSpPr/>
            <p:nvPr/>
          </p:nvSpPr>
          <p:spPr>
            <a:xfrm>
              <a:off x="100477" y="456711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3" name="Google Shape;253;p11"/>
            <p:cNvSpPr/>
            <p:nvPr/>
          </p:nvSpPr>
          <p:spPr>
            <a:xfrm>
              <a:off x="133504" y="-85397"/>
              <a:ext cx="231300" cy="231300"/>
            </a:xfrm>
            <a:prstGeom prst="ellipse">
              <a:avLst/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" name="Google Shape;254;p11"/>
            <p:cNvSpPr/>
            <p:nvPr/>
          </p:nvSpPr>
          <p:spPr>
            <a:xfrm rot="10800000">
              <a:off x="343825" y="4290619"/>
              <a:ext cx="333300" cy="288300"/>
            </a:xfrm>
            <a:prstGeom prst="triangle">
              <a:avLst>
                <a:gd name="adj" fmla="val 50000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5" name="Google Shape;255;p11"/>
            <p:cNvSpPr/>
            <p:nvPr/>
          </p:nvSpPr>
          <p:spPr>
            <a:xfrm rot="10800000">
              <a:off x="7891383" y="4473451"/>
              <a:ext cx="421500" cy="365100"/>
            </a:xfrm>
            <a:prstGeom prst="triangle">
              <a:avLst>
                <a:gd name="adj" fmla="val 50000"/>
              </a:avLst>
            </a:prstGeom>
            <a:noFill/>
            <a:ln w="9525" cap="flat" cmpd="sng">
              <a:solidFill>
                <a:srgbClr val="FF9900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6" name="Google Shape;256;p11"/>
            <p:cNvSpPr/>
            <p:nvPr/>
          </p:nvSpPr>
          <p:spPr>
            <a:xfrm>
              <a:off x="7800077" y="94976"/>
              <a:ext cx="307200" cy="265800"/>
            </a:xfrm>
            <a:prstGeom prst="triangle">
              <a:avLst>
                <a:gd name="adj" fmla="val 50000"/>
              </a:avLst>
            </a:pr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7" name="Google Shape;257;p11"/>
            <p:cNvSpPr/>
            <p:nvPr/>
          </p:nvSpPr>
          <p:spPr>
            <a:xfrm>
              <a:off x="8578651" y="3939150"/>
              <a:ext cx="421500" cy="421500"/>
            </a:xfrm>
            <a:prstGeom prst="donut">
              <a:avLst>
                <a:gd name="adj" fmla="val 19671"/>
              </a:avLst>
            </a:pr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8" name="Google Shape;258;p11"/>
            <p:cNvSpPr/>
            <p:nvPr/>
          </p:nvSpPr>
          <p:spPr>
            <a:xfrm>
              <a:off x="888873" y="4577655"/>
              <a:ext cx="456600" cy="456600"/>
            </a:xfrm>
            <a:prstGeom prst="ellipse">
              <a:avLst/>
            </a:prstGeom>
            <a:noFill/>
            <a:ln w="9525" cap="flat" cmpd="sng">
              <a:solidFill>
                <a:srgbClr val="6D9EEB"/>
              </a:solidFill>
              <a:prstDash val="dash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9" name="Google Shape;259;p11"/>
            <p:cNvSpPr/>
            <p:nvPr/>
          </p:nvSpPr>
          <p:spPr>
            <a:xfrm rot="10800000">
              <a:off x="47429" y="4473462"/>
              <a:ext cx="621103" cy="475235"/>
            </a:xfrm>
            <a:custGeom>
              <a:avLst/>
              <a:gdLst/>
              <a:ahLst/>
              <a:cxnLst/>
              <a:rect l="l" t="t" r="r" b="b"/>
              <a:pathLst>
                <a:path w="88634" h="67818" extrusionOk="0">
                  <a:moveTo>
                    <a:pt x="0" y="0"/>
                  </a:moveTo>
                  <a:lnTo>
                    <a:pt x="4284" y="6637"/>
                  </a:lnTo>
                  <a:lnTo>
                    <a:pt x="4284" y="0"/>
                  </a:lnTo>
                  <a:close/>
                  <a:moveTo>
                    <a:pt x="84289" y="0"/>
                  </a:moveTo>
                  <a:lnTo>
                    <a:pt x="84289" y="6637"/>
                  </a:lnTo>
                  <a:lnTo>
                    <a:pt x="88633" y="0"/>
                  </a:lnTo>
                  <a:close/>
                  <a:moveTo>
                    <a:pt x="7844" y="0"/>
                  </a:moveTo>
                  <a:lnTo>
                    <a:pt x="7844" y="12007"/>
                  </a:lnTo>
                  <a:lnTo>
                    <a:pt x="12791" y="19609"/>
                  </a:lnTo>
                  <a:lnTo>
                    <a:pt x="12791" y="0"/>
                  </a:lnTo>
                  <a:close/>
                  <a:moveTo>
                    <a:pt x="75842" y="0"/>
                  </a:moveTo>
                  <a:lnTo>
                    <a:pt x="75842" y="19609"/>
                  </a:lnTo>
                  <a:lnTo>
                    <a:pt x="80790" y="12007"/>
                  </a:lnTo>
                  <a:lnTo>
                    <a:pt x="80790" y="0"/>
                  </a:lnTo>
                  <a:close/>
                  <a:moveTo>
                    <a:pt x="16351" y="0"/>
                  </a:moveTo>
                  <a:lnTo>
                    <a:pt x="16351" y="25039"/>
                  </a:lnTo>
                  <a:lnTo>
                    <a:pt x="21299" y="32581"/>
                  </a:lnTo>
                  <a:lnTo>
                    <a:pt x="21299" y="0"/>
                  </a:lnTo>
                  <a:close/>
                  <a:moveTo>
                    <a:pt x="67335" y="0"/>
                  </a:moveTo>
                  <a:lnTo>
                    <a:pt x="67335" y="32581"/>
                  </a:lnTo>
                  <a:lnTo>
                    <a:pt x="72282" y="25039"/>
                  </a:lnTo>
                  <a:lnTo>
                    <a:pt x="72282" y="0"/>
                  </a:lnTo>
                  <a:close/>
                  <a:moveTo>
                    <a:pt x="24859" y="0"/>
                  </a:moveTo>
                  <a:lnTo>
                    <a:pt x="24859" y="38012"/>
                  </a:lnTo>
                  <a:lnTo>
                    <a:pt x="29806" y="45614"/>
                  </a:lnTo>
                  <a:lnTo>
                    <a:pt x="29806" y="0"/>
                  </a:lnTo>
                  <a:close/>
                  <a:moveTo>
                    <a:pt x="58828" y="0"/>
                  </a:moveTo>
                  <a:lnTo>
                    <a:pt x="58828" y="45614"/>
                  </a:lnTo>
                  <a:lnTo>
                    <a:pt x="63775" y="38012"/>
                  </a:lnTo>
                  <a:lnTo>
                    <a:pt x="63775" y="0"/>
                  </a:lnTo>
                  <a:close/>
                  <a:moveTo>
                    <a:pt x="33306" y="0"/>
                  </a:moveTo>
                  <a:lnTo>
                    <a:pt x="33306" y="51044"/>
                  </a:lnTo>
                  <a:lnTo>
                    <a:pt x="38313" y="58586"/>
                  </a:lnTo>
                  <a:lnTo>
                    <a:pt x="38313" y="0"/>
                  </a:lnTo>
                  <a:close/>
                  <a:moveTo>
                    <a:pt x="50320" y="0"/>
                  </a:moveTo>
                  <a:lnTo>
                    <a:pt x="50320" y="58586"/>
                  </a:lnTo>
                  <a:lnTo>
                    <a:pt x="55268" y="51044"/>
                  </a:lnTo>
                  <a:lnTo>
                    <a:pt x="55268" y="0"/>
                  </a:lnTo>
                  <a:close/>
                  <a:moveTo>
                    <a:pt x="41813" y="0"/>
                  </a:moveTo>
                  <a:lnTo>
                    <a:pt x="41813" y="64016"/>
                  </a:lnTo>
                  <a:lnTo>
                    <a:pt x="44287" y="67817"/>
                  </a:lnTo>
                  <a:lnTo>
                    <a:pt x="46760" y="64016"/>
                  </a:lnTo>
                  <a:lnTo>
                    <a:pt x="46760" y="0"/>
                  </a:lnTo>
                  <a:close/>
                </a:path>
              </a:pathLst>
            </a:cu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0" name="Google Shape;260;p11"/>
            <p:cNvSpPr/>
            <p:nvPr/>
          </p:nvSpPr>
          <p:spPr>
            <a:xfrm rot="7294922">
              <a:off x="8507862" y="1506795"/>
              <a:ext cx="486330" cy="462608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9525" cap="flat" cmpd="sng">
              <a:solidFill>
                <a:srgbClr val="6D9EE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1" name="Google Shape;261;p11"/>
            <p:cNvSpPr/>
            <p:nvPr/>
          </p:nvSpPr>
          <p:spPr>
            <a:xfrm rot="1902">
              <a:off x="-76804" y="1095525"/>
              <a:ext cx="542100" cy="515400"/>
            </a:xfrm>
            <a:prstGeom prst="pentagon">
              <a:avLst>
                <a:gd name="hf" fmla="val 105146"/>
                <a:gd name="vf" fmla="val 110557"/>
              </a:avLst>
            </a:prstGeom>
            <a:noFill/>
            <a:ln w="28575" cap="flat" cmpd="sng">
              <a:solidFill>
                <a:srgbClr val="C20E9B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2" name="Google Shape;262;p11"/>
            <p:cNvSpPr/>
            <p:nvPr/>
          </p:nvSpPr>
          <p:spPr>
            <a:xfrm>
              <a:off x="8217614" y="4442536"/>
              <a:ext cx="885029" cy="885029"/>
            </a:xfrm>
            <a:custGeom>
              <a:avLst/>
              <a:gdLst/>
              <a:ahLst/>
              <a:cxnLst/>
              <a:rect l="l" t="t" r="r" b="b"/>
              <a:pathLst>
                <a:path w="75903" h="75903" extrusionOk="0">
                  <a:moveTo>
                    <a:pt x="30349" y="724"/>
                  </a:moveTo>
                  <a:lnTo>
                    <a:pt x="28479" y="1147"/>
                  </a:lnTo>
                  <a:lnTo>
                    <a:pt x="28599" y="1267"/>
                  </a:lnTo>
                  <a:lnTo>
                    <a:pt x="28841" y="1388"/>
                  </a:lnTo>
                  <a:lnTo>
                    <a:pt x="29022" y="1448"/>
                  </a:lnTo>
                  <a:lnTo>
                    <a:pt x="29263" y="1448"/>
                  </a:lnTo>
                  <a:lnTo>
                    <a:pt x="29625" y="1388"/>
                  </a:lnTo>
                  <a:lnTo>
                    <a:pt x="29927" y="1267"/>
                  </a:lnTo>
                  <a:lnTo>
                    <a:pt x="30168" y="1026"/>
                  </a:lnTo>
                  <a:lnTo>
                    <a:pt x="30349" y="724"/>
                  </a:lnTo>
                  <a:close/>
                  <a:moveTo>
                    <a:pt x="36141" y="0"/>
                  </a:moveTo>
                  <a:lnTo>
                    <a:pt x="33909" y="181"/>
                  </a:lnTo>
                  <a:lnTo>
                    <a:pt x="33909" y="302"/>
                  </a:lnTo>
                  <a:lnTo>
                    <a:pt x="33909" y="543"/>
                  </a:lnTo>
                  <a:lnTo>
                    <a:pt x="33969" y="724"/>
                  </a:lnTo>
                  <a:lnTo>
                    <a:pt x="34090" y="966"/>
                  </a:lnTo>
                  <a:lnTo>
                    <a:pt x="34211" y="1147"/>
                  </a:lnTo>
                  <a:lnTo>
                    <a:pt x="34392" y="1267"/>
                  </a:lnTo>
                  <a:lnTo>
                    <a:pt x="34633" y="1388"/>
                  </a:lnTo>
                  <a:lnTo>
                    <a:pt x="34814" y="1448"/>
                  </a:lnTo>
                  <a:lnTo>
                    <a:pt x="35297" y="1448"/>
                  </a:lnTo>
                  <a:lnTo>
                    <a:pt x="35478" y="1388"/>
                  </a:lnTo>
                  <a:lnTo>
                    <a:pt x="35719" y="1267"/>
                  </a:lnTo>
                  <a:lnTo>
                    <a:pt x="35900" y="1147"/>
                  </a:lnTo>
                  <a:lnTo>
                    <a:pt x="36021" y="966"/>
                  </a:lnTo>
                  <a:lnTo>
                    <a:pt x="36141" y="724"/>
                  </a:lnTo>
                  <a:lnTo>
                    <a:pt x="36202" y="543"/>
                  </a:lnTo>
                  <a:lnTo>
                    <a:pt x="36202" y="302"/>
                  </a:lnTo>
                  <a:lnTo>
                    <a:pt x="36141" y="0"/>
                  </a:lnTo>
                  <a:close/>
                  <a:moveTo>
                    <a:pt x="39762" y="0"/>
                  </a:moveTo>
                  <a:lnTo>
                    <a:pt x="39701" y="302"/>
                  </a:lnTo>
                  <a:lnTo>
                    <a:pt x="39701" y="543"/>
                  </a:lnTo>
                  <a:lnTo>
                    <a:pt x="39762" y="724"/>
                  </a:lnTo>
                  <a:lnTo>
                    <a:pt x="39882" y="966"/>
                  </a:lnTo>
                  <a:lnTo>
                    <a:pt x="40003" y="1147"/>
                  </a:lnTo>
                  <a:lnTo>
                    <a:pt x="40184" y="1267"/>
                  </a:lnTo>
                  <a:lnTo>
                    <a:pt x="40425" y="1388"/>
                  </a:lnTo>
                  <a:lnTo>
                    <a:pt x="40606" y="1448"/>
                  </a:lnTo>
                  <a:lnTo>
                    <a:pt x="41089" y="1448"/>
                  </a:lnTo>
                  <a:lnTo>
                    <a:pt x="41270" y="1388"/>
                  </a:lnTo>
                  <a:lnTo>
                    <a:pt x="41511" y="1267"/>
                  </a:lnTo>
                  <a:lnTo>
                    <a:pt x="41692" y="1147"/>
                  </a:lnTo>
                  <a:lnTo>
                    <a:pt x="41813" y="966"/>
                  </a:lnTo>
                  <a:lnTo>
                    <a:pt x="41934" y="724"/>
                  </a:lnTo>
                  <a:lnTo>
                    <a:pt x="41994" y="543"/>
                  </a:lnTo>
                  <a:lnTo>
                    <a:pt x="41994" y="302"/>
                  </a:lnTo>
                  <a:lnTo>
                    <a:pt x="41994" y="181"/>
                  </a:lnTo>
                  <a:lnTo>
                    <a:pt x="39762" y="0"/>
                  </a:lnTo>
                  <a:close/>
                  <a:moveTo>
                    <a:pt x="45554" y="724"/>
                  </a:moveTo>
                  <a:lnTo>
                    <a:pt x="45735" y="1026"/>
                  </a:lnTo>
                  <a:lnTo>
                    <a:pt x="45976" y="1267"/>
                  </a:lnTo>
                  <a:lnTo>
                    <a:pt x="46278" y="1388"/>
                  </a:lnTo>
                  <a:lnTo>
                    <a:pt x="46640" y="1448"/>
                  </a:lnTo>
                  <a:lnTo>
                    <a:pt x="46881" y="1448"/>
                  </a:lnTo>
                  <a:lnTo>
                    <a:pt x="47062" y="1388"/>
                  </a:lnTo>
                  <a:lnTo>
                    <a:pt x="47243" y="1267"/>
                  </a:lnTo>
                  <a:lnTo>
                    <a:pt x="47424" y="1147"/>
                  </a:lnTo>
                  <a:lnTo>
                    <a:pt x="45554" y="724"/>
                  </a:lnTo>
                  <a:close/>
                  <a:moveTo>
                    <a:pt x="21661" y="3620"/>
                  </a:moveTo>
                  <a:lnTo>
                    <a:pt x="20273" y="4284"/>
                  </a:lnTo>
                  <a:lnTo>
                    <a:pt x="20575" y="4344"/>
                  </a:lnTo>
                  <a:lnTo>
                    <a:pt x="20937" y="4284"/>
                  </a:lnTo>
                  <a:lnTo>
                    <a:pt x="21239" y="4163"/>
                  </a:lnTo>
                  <a:lnTo>
                    <a:pt x="21480" y="3922"/>
                  </a:lnTo>
                  <a:lnTo>
                    <a:pt x="21661" y="3620"/>
                  </a:lnTo>
                  <a:close/>
                  <a:moveTo>
                    <a:pt x="26065" y="2052"/>
                  </a:moveTo>
                  <a:lnTo>
                    <a:pt x="25824" y="2172"/>
                  </a:lnTo>
                  <a:lnTo>
                    <a:pt x="25583" y="2353"/>
                  </a:lnTo>
                  <a:lnTo>
                    <a:pt x="25402" y="2534"/>
                  </a:lnTo>
                  <a:lnTo>
                    <a:pt x="25281" y="2836"/>
                  </a:lnTo>
                  <a:lnTo>
                    <a:pt x="25221" y="3198"/>
                  </a:lnTo>
                  <a:lnTo>
                    <a:pt x="25221" y="3439"/>
                  </a:lnTo>
                  <a:lnTo>
                    <a:pt x="25281" y="3620"/>
                  </a:lnTo>
                  <a:lnTo>
                    <a:pt x="25402" y="3862"/>
                  </a:lnTo>
                  <a:lnTo>
                    <a:pt x="25522" y="4043"/>
                  </a:lnTo>
                  <a:lnTo>
                    <a:pt x="25703" y="4163"/>
                  </a:lnTo>
                  <a:lnTo>
                    <a:pt x="25945" y="4284"/>
                  </a:lnTo>
                  <a:lnTo>
                    <a:pt x="26126" y="4344"/>
                  </a:lnTo>
                  <a:lnTo>
                    <a:pt x="26608" y="4344"/>
                  </a:lnTo>
                  <a:lnTo>
                    <a:pt x="26789" y="4284"/>
                  </a:lnTo>
                  <a:lnTo>
                    <a:pt x="27031" y="4163"/>
                  </a:lnTo>
                  <a:lnTo>
                    <a:pt x="27212" y="4043"/>
                  </a:lnTo>
                  <a:lnTo>
                    <a:pt x="27332" y="3862"/>
                  </a:lnTo>
                  <a:lnTo>
                    <a:pt x="27453" y="3620"/>
                  </a:lnTo>
                  <a:lnTo>
                    <a:pt x="27513" y="3439"/>
                  </a:lnTo>
                  <a:lnTo>
                    <a:pt x="27513" y="3198"/>
                  </a:lnTo>
                  <a:lnTo>
                    <a:pt x="27453" y="2836"/>
                  </a:lnTo>
                  <a:lnTo>
                    <a:pt x="27332" y="2534"/>
                  </a:lnTo>
                  <a:lnTo>
                    <a:pt x="27151" y="2353"/>
                  </a:lnTo>
                  <a:lnTo>
                    <a:pt x="26910" y="2172"/>
                  </a:lnTo>
                  <a:lnTo>
                    <a:pt x="26669" y="2052"/>
                  </a:lnTo>
                  <a:close/>
                  <a:moveTo>
                    <a:pt x="31858" y="2052"/>
                  </a:moveTo>
                  <a:lnTo>
                    <a:pt x="31616" y="2172"/>
                  </a:lnTo>
                  <a:lnTo>
                    <a:pt x="31375" y="2353"/>
                  </a:lnTo>
                  <a:lnTo>
                    <a:pt x="31194" y="2534"/>
                  </a:lnTo>
                  <a:lnTo>
                    <a:pt x="31073" y="2836"/>
                  </a:lnTo>
                  <a:lnTo>
                    <a:pt x="31013" y="3198"/>
                  </a:lnTo>
                  <a:lnTo>
                    <a:pt x="31013" y="3439"/>
                  </a:lnTo>
                  <a:lnTo>
                    <a:pt x="31073" y="3620"/>
                  </a:lnTo>
                  <a:lnTo>
                    <a:pt x="31194" y="3862"/>
                  </a:lnTo>
                  <a:lnTo>
                    <a:pt x="31315" y="4043"/>
                  </a:lnTo>
                  <a:lnTo>
                    <a:pt x="31496" y="4163"/>
                  </a:lnTo>
                  <a:lnTo>
                    <a:pt x="31737" y="4284"/>
                  </a:lnTo>
                  <a:lnTo>
                    <a:pt x="31918" y="4344"/>
                  </a:lnTo>
                  <a:lnTo>
                    <a:pt x="32401" y="4344"/>
                  </a:lnTo>
                  <a:lnTo>
                    <a:pt x="32582" y="4284"/>
                  </a:lnTo>
                  <a:lnTo>
                    <a:pt x="32823" y="4163"/>
                  </a:lnTo>
                  <a:lnTo>
                    <a:pt x="33004" y="4043"/>
                  </a:lnTo>
                  <a:lnTo>
                    <a:pt x="33125" y="3862"/>
                  </a:lnTo>
                  <a:lnTo>
                    <a:pt x="33245" y="3620"/>
                  </a:lnTo>
                  <a:lnTo>
                    <a:pt x="33306" y="3439"/>
                  </a:lnTo>
                  <a:lnTo>
                    <a:pt x="33306" y="3198"/>
                  </a:lnTo>
                  <a:lnTo>
                    <a:pt x="33245" y="2836"/>
                  </a:lnTo>
                  <a:lnTo>
                    <a:pt x="33125" y="2534"/>
                  </a:lnTo>
                  <a:lnTo>
                    <a:pt x="32944" y="2353"/>
                  </a:lnTo>
                  <a:lnTo>
                    <a:pt x="32702" y="2172"/>
                  </a:lnTo>
                  <a:lnTo>
                    <a:pt x="32461" y="2052"/>
                  </a:lnTo>
                  <a:close/>
                  <a:moveTo>
                    <a:pt x="37650" y="2052"/>
                  </a:moveTo>
                  <a:lnTo>
                    <a:pt x="37408" y="2172"/>
                  </a:lnTo>
                  <a:lnTo>
                    <a:pt x="37167" y="2353"/>
                  </a:lnTo>
                  <a:lnTo>
                    <a:pt x="36986" y="2534"/>
                  </a:lnTo>
                  <a:lnTo>
                    <a:pt x="36865" y="2836"/>
                  </a:lnTo>
                  <a:lnTo>
                    <a:pt x="36805" y="3198"/>
                  </a:lnTo>
                  <a:lnTo>
                    <a:pt x="36805" y="3439"/>
                  </a:lnTo>
                  <a:lnTo>
                    <a:pt x="36865" y="3620"/>
                  </a:lnTo>
                  <a:lnTo>
                    <a:pt x="36986" y="3862"/>
                  </a:lnTo>
                  <a:lnTo>
                    <a:pt x="37107" y="4043"/>
                  </a:lnTo>
                  <a:lnTo>
                    <a:pt x="37288" y="4163"/>
                  </a:lnTo>
                  <a:lnTo>
                    <a:pt x="37529" y="4284"/>
                  </a:lnTo>
                  <a:lnTo>
                    <a:pt x="37710" y="4344"/>
                  </a:lnTo>
                  <a:lnTo>
                    <a:pt x="38193" y="4344"/>
                  </a:lnTo>
                  <a:lnTo>
                    <a:pt x="38374" y="4284"/>
                  </a:lnTo>
                  <a:lnTo>
                    <a:pt x="38615" y="4163"/>
                  </a:lnTo>
                  <a:lnTo>
                    <a:pt x="38796" y="4043"/>
                  </a:lnTo>
                  <a:lnTo>
                    <a:pt x="38917" y="3862"/>
                  </a:lnTo>
                  <a:lnTo>
                    <a:pt x="39038" y="3620"/>
                  </a:lnTo>
                  <a:lnTo>
                    <a:pt x="39098" y="3439"/>
                  </a:lnTo>
                  <a:lnTo>
                    <a:pt x="39098" y="3198"/>
                  </a:lnTo>
                  <a:lnTo>
                    <a:pt x="39038" y="2836"/>
                  </a:lnTo>
                  <a:lnTo>
                    <a:pt x="38917" y="2534"/>
                  </a:lnTo>
                  <a:lnTo>
                    <a:pt x="38736" y="2353"/>
                  </a:lnTo>
                  <a:lnTo>
                    <a:pt x="38495" y="2172"/>
                  </a:lnTo>
                  <a:lnTo>
                    <a:pt x="38253" y="2052"/>
                  </a:lnTo>
                  <a:close/>
                  <a:moveTo>
                    <a:pt x="43442" y="2052"/>
                  </a:moveTo>
                  <a:lnTo>
                    <a:pt x="43201" y="2172"/>
                  </a:lnTo>
                  <a:lnTo>
                    <a:pt x="42959" y="2353"/>
                  </a:lnTo>
                  <a:lnTo>
                    <a:pt x="42778" y="2534"/>
                  </a:lnTo>
                  <a:lnTo>
                    <a:pt x="42658" y="2836"/>
                  </a:lnTo>
                  <a:lnTo>
                    <a:pt x="42597" y="3198"/>
                  </a:lnTo>
                  <a:lnTo>
                    <a:pt x="42597" y="3439"/>
                  </a:lnTo>
                  <a:lnTo>
                    <a:pt x="42658" y="3620"/>
                  </a:lnTo>
                  <a:lnTo>
                    <a:pt x="42778" y="3862"/>
                  </a:lnTo>
                  <a:lnTo>
                    <a:pt x="42899" y="4043"/>
                  </a:lnTo>
                  <a:lnTo>
                    <a:pt x="43080" y="4163"/>
                  </a:lnTo>
                  <a:lnTo>
                    <a:pt x="43321" y="4284"/>
                  </a:lnTo>
                  <a:lnTo>
                    <a:pt x="43502" y="4344"/>
                  </a:lnTo>
                  <a:lnTo>
                    <a:pt x="43985" y="4344"/>
                  </a:lnTo>
                  <a:lnTo>
                    <a:pt x="44166" y="4284"/>
                  </a:lnTo>
                  <a:lnTo>
                    <a:pt x="44407" y="4163"/>
                  </a:lnTo>
                  <a:lnTo>
                    <a:pt x="44588" y="4043"/>
                  </a:lnTo>
                  <a:lnTo>
                    <a:pt x="44709" y="3862"/>
                  </a:lnTo>
                  <a:lnTo>
                    <a:pt x="44830" y="3620"/>
                  </a:lnTo>
                  <a:lnTo>
                    <a:pt x="44890" y="3439"/>
                  </a:lnTo>
                  <a:lnTo>
                    <a:pt x="44890" y="3198"/>
                  </a:lnTo>
                  <a:lnTo>
                    <a:pt x="44830" y="2836"/>
                  </a:lnTo>
                  <a:lnTo>
                    <a:pt x="44709" y="2534"/>
                  </a:lnTo>
                  <a:lnTo>
                    <a:pt x="44528" y="2353"/>
                  </a:lnTo>
                  <a:lnTo>
                    <a:pt x="44287" y="2172"/>
                  </a:lnTo>
                  <a:lnTo>
                    <a:pt x="44045" y="2052"/>
                  </a:lnTo>
                  <a:close/>
                  <a:moveTo>
                    <a:pt x="49234" y="2052"/>
                  </a:moveTo>
                  <a:lnTo>
                    <a:pt x="48993" y="2172"/>
                  </a:lnTo>
                  <a:lnTo>
                    <a:pt x="48752" y="2353"/>
                  </a:lnTo>
                  <a:lnTo>
                    <a:pt x="48571" y="2534"/>
                  </a:lnTo>
                  <a:lnTo>
                    <a:pt x="48450" y="2836"/>
                  </a:lnTo>
                  <a:lnTo>
                    <a:pt x="48390" y="3198"/>
                  </a:lnTo>
                  <a:lnTo>
                    <a:pt x="48390" y="3439"/>
                  </a:lnTo>
                  <a:lnTo>
                    <a:pt x="48450" y="3620"/>
                  </a:lnTo>
                  <a:lnTo>
                    <a:pt x="48571" y="3862"/>
                  </a:lnTo>
                  <a:lnTo>
                    <a:pt x="48691" y="4043"/>
                  </a:lnTo>
                  <a:lnTo>
                    <a:pt x="48872" y="4163"/>
                  </a:lnTo>
                  <a:lnTo>
                    <a:pt x="49114" y="4284"/>
                  </a:lnTo>
                  <a:lnTo>
                    <a:pt x="49295" y="4344"/>
                  </a:lnTo>
                  <a:lnTo>
                    <a:pt x="49777" y="4344"/>
                  </a:lnTo>
                  <a:lnTo>
                    <a:pt x="49958" y="4284"/>
                  </a:lnTo>
                  <a:lnTo>
                    <a:pt x="50200" y="4163"/>
                  </a:lnTo>
                  <a:lnTo>
                    <a:pt x="50381" y="4043"/>
                  </a:lnTo>
                  <a:lnTo>
                    <a:pt x="50501" y="3862"/>
                  </a:lnTo>
                  <a:lnTo>
                    <a:pt x="50622" y="3620"/>
                  </a:lnTo>
                  <a:lnTo>
                    <a:pt x="50682" y="3439"/>
                  </a:lnTo>
                  <a:lnTo>
                    <a:pt x="50682" y="3198"/>
                  </a:lnTo>
                  <a:lnTo>
                    <a:pt x="50622" y="2836"/>
                  </a:lnTo>
                  <a:lnTo>
                    <a:pt x="50501" y="2534"/>
                  </a:lnTo>
                  <a:lnTo>
                    <a:pt x="50320" y="2353"/>
                  </a:lnTo>
                  <a:lnTo>
                    <a:pt x="50079" y="2172"/>
                  </a:lnTo>
                  <a:lnTo>
                    <a:pt x="49838" y="2052"/>
                  </a:lnTo>
                  <a:close/>
                  <a:moveTo>
                    <a:pt x="54242" y="3620"/>
                  </a:moveTo>
                  <a:lnTo>
                    <a:pt x="54423" y="3922"/>
                  </a:lnTo>
                  <a:lnTo>
                    <a:pt x="54665" y="4163"/>
                  </a:lnTo>
                  <a:lnTo>
                    <a:pt x="54966" y="4284"/>
                  </a:lnTo>
                  <a:lnTo>
                    <a:pt x="55328" y="4344"/>
                  </a:lnTo>
                  <a:lnTo>
                    <a:pt x="55630" y="4284"/>
                  </a:lnTo>
                  <a:lnTo>
                    <a:pt x="54242" y="3620"/>
                  </a:lnTo>
                  <a:close/>
                  <a:moveTo>
                    <a:pt x="18523" y="5310"/>
                  </a:moveTo>
                  <a:lnTo>
                    <a:pt x="16593" y="6517"/>
                  </a:lnTo>
                  <a:lnTo>
                    <a:pt x="16774" y="6818"/>
                  </a:lnTo>
                  <a:lnTo>
                    <a:pt x="17015" y="7060"/>
                  </a:lnTo>
                  <a:lnTo>
                    <a:pt x="17317" y="7180"/>
                  </a:lnTo>
                  <a:lnTo>
                    <a:pt x="17679" y="7241"/>
                  </a:lnTo>
                  <a:lnTo>
                    <a:pt x="17920" y="7241"/>
                  </a:lnTo>
                  <a:lnTo>
                    <a:pt x="18101" y="7180"/>
                  </a:lnTo>
                  <a:lnTo>
                    <a:pt x="18342" y="7060"/>
                  </a:lnTo>
                  <a:lnTo>
                    <a:pt x="18523" y="6939"/>
                  </a:lnTo>
                  <a:lnTo>
                    <a:pt x="18644" y="6758"/>
                  </a:lnTo>
                  <a:lnTo>
                    <a:pt x="18765" y="6517"/>
                  </a:lnTo>
                  <a:lnTo>
                    <a:pt x="18825" y="6336"/>
                  </a:lnTo>
                  <a:lnTo>
                    <a:pt x="18825" y="6094"/>
                  </a:lnTo>
                  <a:lnTo>
                    <a:pt x="18825" y="5853"/>
                  </a:lnTo>
                  <a:lnTo>
                    <a:pt x="18765" y="5672"/>
                  </a:lnTo>
                  <a:lnTo>
                    <a:pt x="18644" y="5430"/>
                  </a:lnTo>
                  <a:lnTo>
                    <a:pt x="18523" y="5310"/>
                  </a:lnTo>
                  <a:close/>
                  <a:moveTo>
                    <a:pt x="23230" y="4948"/>
                  </a:moveTo>
                  <a:lnTo>
                    <a:pt x="23049" y="5008"/>
                  </a:lnTo>
                  <a:lnTo>
                    <a:pt x="22807" y="5129"/>
                  </a:lnTo>
                  <a:lnTo>
                    <a:pt x="22626" y="5249"/>
                  </a:lnTo>
                  <a:lnTo>
                    <a:pt x="22506" y="5430"/>
                  </a:lnTo>
                  <a:lnTo>
                    <a:pt x="22385" y="5672"/>
                  </a:lnTo>
                  <a:lnTo>
                    <a:pt x="22325" y="5853"/>
                  </a:lnTo>
                  <a:lnTo>
                    <a:pt x="22325" y="6094"/>
                  </a:lnTo>
                  <a:lnTo>
                    <a:pt x="22325" y="6336"/>
                  </a:lnTo>
                  <a:lnTo>
                    <a:pt x="22385" y="6517"/>
                  </a:lnTo>
                  <a:lnTo>
                    <a:pt x="22506" y="6758"/>
                  </a:lnTo>
                  <a:lnTo>
                    <a:pt x="22626" y="6939"/>
                  </a:lnTo>
                  <a:lnTo>
                    <a:pt x="22807" y="7060"/>
                  </a:lnTo>
                  <a:lnTo>
                    <a:pt x="23049" y="7180"/>
                  </a:lnTo>
                  <a:lnTo>
                    <a:pt x="23230" y="7241"/>
                  </a:lnTo>
                  <a:lnTo>
                    <a:pt x="23712" y="7241"/>
                  </a:lnTo>
                  <a:lnTo>
                    <a:pt x="23893" y="7180"/>
                  </a:lnTo>
                  <a:lnTo>
                    <a:pt x="24135" y="7060"/>
                  </a:lnTo>
                  <a:lnTo>
                    <a:pt x="24316" y="6939"/>
                  </a:lnTo>
                  <a:lnTo>
                    <a:pt x="24436" y="6758"/>
                  </a:lnTo>
                  <a:lnTo>
                    <a:pt x="24557" y="6517"/>
                  </a:lnTo>
                  <a:lnTo>
                    <a:pt x="24617" y="6336"/>
                  </a:lnTo>
                  <a:lnTo>
                    <a:pt x="24617" y="6094"/>
                  </a:lnTo>
                  <a:lnTo>
                    <a:pt x="24617" y="5853"/>
                  </a:lnTo>
                  <a:lnTo>
                    <a:pt x="24557" y="5672"/>
                  </a:lnTo>
                  <a:lnTo>
                    <a:pt x="24436" y="5430"/>
                  </a:lnTo>
                  <a:lnTo>
                    <a:pt x="24316" y="5249"/>
                  </a:lnTo>
                  <a:lnTo>
                    <a:pt x="24135" y="5129"/>
                  </a:lnTo>
                  <a:lnTo>
                    <a:pt x="23893" y="5008"/>
                  </a:lnTo>
                  <a:lnTo>
                    <a:pt x="23712" y="4948"/>
                  </a:lnTo>
                  <a:close/>
                  <a:moveTo>
                    <a:pt x="29022" y="4948"/>
                  </a:moveTo>
                  <a:lnTo>
                    <a:pt x="28841" y="5008"/>
                  </a:lnTo>
                  <a:lnTo>
                    <a:pt x="28599" y="5129"/>
                  </a:lnTo>
                  <a:lnTo>
                    <a:pt x="28418" y="5249"/>
                  </a:lnTo>
                  <a:lnTo>
                    <a:pt x="28298" y="5430"/>
                  </a:lnTo>
                  <a:lnTo>
                    <a:pt x="28177" y="5672"/>
                  </a:lnTo>
                  <a:lnTo>
                    <a:pt x="28117" y="5853"/>
                  </a:lnTo>
                  <a:lnTo>
                    <a:pt x="28117" y="6094"/>
                  </a:lnTo>
                  <a:lnTo>
                    <a:pt x="28117" y="6336"/>
                  </a:lnTo>
                  <a:lnTo>
                    <a:pt x="28177" y="6517"/>
                  </a:lnTo>
                  <a:lnTo>
                    <a:pt x="28298" y="6758"/>
                  </a:lnTo>
                  <a:lnTo>
                    <a:pt x="28418" y="6939"/>
                  </a:lnTo>
                  <a:lnTo>
                    <a:pt x="28599" y="7060"/>
                  </a:lnTo>
                  <a:lnTo>
                    <a:pt x="28841" y="7180"/>
                  </a:lnTo>
                  <a:lnTo>
                    <a:pt x="29022" y="7241"/>
                  </a:lnTo>
                  <a:lnTo>
                    <a:pt x="29505" y="7241"/>
                  </a:lnTo>
                  <a:lnTo>
                    <a:pt x="29686" y="7180"/>
                  </a:lnTo>
                  <a:lnTo>
                    <a:pt x="29927" y="7060"/>
                  </a:lnTo>
                  <a:lnTo>
                    <a:pt x="30108" y="6939"/>
                  </a:lnTo>
                  <a:lnTo>
                    <a:pt x="30229" y="6758"/>
                  </a:lnTo>
                  <a:lnTo>
                    <a:pt x="30349" y="6517"/>
                  </a:lnTo>
                  <a:lnTo>
                    <a:pt x="30410" y="6336"/>
                  </a:lnTo>
                  <a:lnTo>
                    <a:pt x="30410" y="6094"/>
                  </a:lnTo>
                  <a:lnTo>
                    <a:pt x="30410" y="5853"/>
                  </a:lnTo>
                  <a:lnTo>
                    <a:pt x="30349" y="5672"/>
                  </a:lnTo>
                  <a:lnTo>
                    <a:pt x="30229" y="5430"/>
                  </a:lnTo>
                  <a:lnTo>
                    <a:pt x="30108" y="5249"/>
                  </a:lnTo>
                  <a:lnTo>
                    <a:pt x="29927" y="5129"/>
                  </a:lnTo>
                  <a:lnTo>
                    <a:pt x="29686" y="5008"/>
                  </a:lnTo>
                  <a:lnTo>
                    <a:pt x="29505" y="4948"/>
                  </a:lnTo>
                  <a:close/>
                  <a:moveTo>
                    <a:pt x="34814" y="4948"/>
                  </a:moveTo>
                  <a:lnTo>
                    <a:pt x="34633" y="5008"/>
                  </a:lnTo>
                  <a:lnTo>
                    <a:pt x="34392" y="5129"/>
                  </a:lnTo>
                  <a:lnTo>
                    <a:pt x="34211" y="5249"/>
                  </a:lnTo>
                  <a:lnTo>
                    <a:pt x="34090" y="5430"/>
                  </a:lnTo>
                  <a:lnTo>
                    <a:pt x="33969" y="5672"/>
                  </a:lnTo>
                  <a:lnTo>
                    <a:pt x="33909" y="5853"/>
                  </a:lnTo>
                  <a:lnTo>
                    <a:pt x="33909" y="6094"/>
                  </a:lnTo>
                  <a:lnTo>
                    <a:pt x="33909" y="6336"/>
                  </a:lnTo>
                  <a:lnTo>
                    <a:pt x="33969" y="6517"/>
                  </a:lnTo>
                  <a:lnTo>
                    <a:pt x="34090" y="6758"/>
                  </a:lnTo>
                  <a:lnTo>
                    <a:pt x="34211" y="6939"/>
                  </a:lnTo>
                  <a:lnTo>
                    <a:pt x="34392" y="7060"/>
                  </a:lnTo>
                  <a:lnTo>
                    <a:pt x="34633" y="7180"/>
                  </a:lnTo>
                  <a:lnTo>
                    <a:pt x="34814" y="7241"/>
                  </a:lnTo>
                  <a:lnTo>
                    <a:pt x="35297" y="7241"/>
                  </a:lnTo>
                  <a:lnTo>
                    <a:pt x="35478" y="7180"/>
                  </a:lnTo>
                  <a:lnTo>
                    <a:pt x="35719" y="7060"/>
                  </a:lnTo>
                  <a:lnTo>
                    <a:pt x="35900" y="6939"/>
                  </a:lnTo>
                  <a:lnTo>
                    <a:pt x="36021" y="6758"/>
                  </a:lnTo>
                  <a:lnTo>
                    <a:pt x="36141" y="6517"/>
                  </a:lnTo>
                  <a:lnTo>
                    <a:pt x="36202" y="6336"/>
                  </a:lnTo>
                  <a:lnTo>
                    <a:pt x="36202" y="6094"/>
                  </a:lnTo>
                  <a:lnTo>
                    <a:pt x="36202" y="5853"/>
                  </a:lnTo>
                  <a:lnTo>
                    <a:pt x="36141" y="5672"/>
                  </a:lnTo>
                  <a:lnTo>
                    <a:pt x="36021" y="5430"/>
                  </a:lnTo>
                  <a:lnTo>
                    <a:pt x="35900" y="5249"/>
                  </a:lnTo>
                  <a:lnTo>
                    <a:pt x="35719" y="5129"/>
                  </a:lnTo>
                  <a:lnTo>
                    <a:pt x="35478" y="5008"/>
                  </a:lnTo>
                  <a:lnTo>
                    <a:pt x="35297" y="4948"/>
                  </a:lnTo>
                  <a:close/>
                  <a:moveTo>
                    <a:pt x="40606" y="4948"/>
                  </a:moveTo>
                  <a:lnTo>
                    <a:pt x="40425" y="5008"/>
                  </a:lnTo>
                  <a:lnTo>
                    <a:pt x="40184" y="5129"/>
                  </a:lnTo>
                  <a:lnTo>
                    <a:pt x="40003" y="5249"/>
                  </a:lnTo>
                  <a:lnTo>
                    <a:pt x="39882" y="5430"/>
                  </a:lnTo>
                  <a:lnTo>
                    <a:pt x="39762" y="5672"/>
                  </a:lnTo>
                  <a:lnTo>
                    <a:pt x="39701" y="5853"/>
                  </a:lnTo>
                  <a:lnTo>
                    <a:pt x="39701" y="6094"/>
                  </a:lnTo>
                  <a:lnTo>
                    <a:pt x="39701" y="6336"/>
                  </a:lnTo>
                  <a:lnTo>
                    <a:pt x="39762" y="6517"/>
                  </a:lnTo>
                  <a:lnTo>
                    <a:pt x="39882" y="6758"/>
                  </a:lnTo>
                  <a:lnTo>
                    <a:pt x="40003" y="6939"/>
                  </a:lnTo>
                  <a:lnTo>
                    <a:pt x="40184" y="7060"/>
                  </a:lnTo>
                  <a:lnTo>
                    <a:pt x="40425" y="7180"/>
                  </a:lnTo>
                  <a:lnTo>
                    <a:pt x="40606" y="7241"/>
                  </a:lnTo>
                  <a:lnTo>
                    <a:pt x="41089" y="7241"/>
                  </a:lnTo>
                  <a:lnTo>
                    <a:pt x="41270" y="7180"/>
                  </a:lnTo>
                  <a:lnTo>
                    <a:pt x="41511" y="7060"/>
                  </a:lnTo>
                  <a:lnTo>
                    <a:pt x="41692" y="6939"/>
                  </a:lnTo>
                  <a:lnTo>
                    <a:pt x="41813" y="6758"/>
                  </a:lnTo>
                  <a:lnTo>
                    <a:pt x="41934" y="6517"/>
                  </a:lnTo>
                  <a:lnTo>
                    <a:pt x="41994" y="6336"/>
                  </a:lnTo>
                  <a:lnTo>
                    <a:pt x="41994" y="6094"/>
                  </a:lnTo>
                  <a:lnTo>
                    <a:pt x="41994" y="5853"/>
                  </a:lnTo>
                  <a:lnTo>
                    <a:pt x="41934" y="5672"/>
                  </a:lnTo>
                  <a:lnTo>
                    <a:pt x="41813" y="5430"/>
                  </a:lnTo>
                  <a:lnTo>
                    <a:pt x="41692" y="5249"/>
                  </a:lnTo>
                  <a:lnTo>
                    <a:pt x="41511" y="5129"/>
                  </a:lnTo>
                  <a:lnTo>
                    <a:pt x="41270" y="5008"/>
                  </a:lnTo>
                  <a:lnTo>
                    <a:pt x="41089" y="4948"/>
                  </a:lnTo>
                  <a:close/>
                  <a:moveTo>
                    <a:pt x="46399" y="4948"/>
                  </a:moveTo>
                  <a:lnTo>
                    <a:pt x="46218" y="5008"/>
                  </a:lnTo>
                  <a:lnTo>
                    <a:pt x="45976" y="5129"/>
                  </a:lnTo>
                  <a:lnTo>
                    <a:pt x="45795" y="5249"/>
                  </a:lnTo>
                  <a:lnTo>
                    <a:pt x="45674" y="5430"/>
                  </a:lnTo>
                  <a:lnTo>
                    <a:pt x="45554" y="5672"/>
                  </a:lnTo>
                  <a:lnTo>
                    <a:pt x="45493" y="5853"/>
                  </a:lnTo>
                  <a:lnTo>
                    <a:pt x="45493" y="6094"/>
                  </a:lnTo>
                  <a:lnTo>
                    <a:pt x="45493" y="6336"/>
                  </a:lnTo>
                  <a:lnTo>
                    <a:pt x="45554" y="6517"/>
                  </a:lnTo>
                  <a:lnTo>
                    <a:pt x="45674" y="6758"/>
                  </a:lnTo>
                  <a:lnTo>
                    <a:pt x="45795" y="6939"/>
                  </a:lnTo>
                  <a:lnTo>
                    <a:pt x="45976" y="7060"/>
                  </a:lnTo>
                  <a:lnTo>
                    <a:pt x="46218" y="7180"/>
                  </a:lnTo>
                  <a:lnTo>
                    <a:pt x="46399" y="7241"/>
                  </a:lnTo>
                  <a:lnTo>
                    <a:pt x="46881" y="7241"/>
                  </a:lnTo>
                  <a:lnTo>
                    <a:pt x="47062" y="7180"/>
                  </a:lnTo>
                  <a:lnTo>
                    <a:pt x="47304" y="7060"/>
                  </a:lnTo>
                  <a:lnTo>
                    <a:pt x="47485" y="6939"/>
                  </a:lnTo>
                  <a:lnTo>
                    <a:pt x="47605" y="6758"/>
                  </a:lnTo>
                  <a:lnTo>
                    <a:pt x="47726" y="6517"/>
                  </a:lnTo>
                  <a:lnTo>
                    <a:pt x="47786" y="6336"/>
                  </a:lnTo>
                  <a:lnTo>
                    <a:pt x="47786" y="6094"/>
                  </a:lnTo>
                  <a:lnTo>
                    <a:pt x="47786" y="5853"/>
                  </a:lnTo>
                  <a:lnTo>
                    <a:pt x="47726" y="5672"/>
                  </a:lnTo>
                  <a:lnTo>
                    <a:pt x="47605" y="5430"/>
                  </a:lnTo>
                  <a:lnTo>
                    <a:pt x="47485" y="5249"/>
                  </a:lnTo>
                  <a:lnTo>
                    <a:pt x="47304" y="5129"/>
                  </a:lnTo>
                  <a:lnTo>
                    <a:pt x="47062" y="5008"/>
                  </a:lnTo>
                  <a:lnTo>
                    <a:pt x="46881" y="4948"/>
                  </a:lnTo>
                  <a:close/>
                  <a:moveTo>
                    <a:pt x="52191" y="4948"/>
                  </a:moveTo>
                  <a:lnTo>
                    <a:pt x="52010" y="5008"/>
                  </a:lnTo>
                  <a:lnTo>
                    <a:pt x="51768" y="5129"/>
                  </a:lnTo>
                  <a:lnTo>
                    <a:pt x="51587" y="5249"/>
                  </a:lnTo>
                  <a:lnTo>
                    <a:pt x="51467" y="5430"/>
                  </a:lnTo>
                  <a:lnTo>
                    <a:pt x="51346" y="5672"/>
                  </a:lnTo>
                  <a:lnTo>
                    <a:pt x="51286" y="5853"/>
                  </a:lnTo>
                  <a:lnTo>
                    <a:pt x="51286" y="6094"/>
                  </a:lnTo>
                  <a:lnTo>
                    <a:pt x="51286" y="6336"/>
                  </a:lnTo>
                  <a:lnTo>
                    <a:pt x="51346" y="6517"/>
                  </a:lnTo>
                  <a:lnTo>
                    <a:pt x="51467" y="6758"/>
                  </a:lnTo>
                  <a:lnTo>
                    <a:pt x="51587" y="6939"/>
                  </a:lnTo>
                  <a:lnTo>
                    <a:pt x="51768" y="7060"/>
                  </a:lnTo>
                  <a:lnTo>
                    <a:pt x="52010" y="7180"/>
                  </a:lnTo>
                  <a:lnTo>
                    <a:pt x="52191" y="7241"/>
                  </a:lnTo>
                  <a:lnTo>
                    <a:pt x="52673" y="7241"/>
                  </a:lnTo>
                  <a:lnTo>
                    <a:pt x="52854" y="7180"/>
                  </a:lnTo>
                  <a:lnTo>
                    <a:pt x="53096" y="7060"/>
                  </a:lnTo>
                  <a:lnTo>
                    <a:pt x="53277" y="6939"/>
                  </a:lnTo>
                  <a:lnTo>
                    <a:pt x="53397" y="6758"/>
                  </a:lnTo>
                  <a:lnTo>
                    <a:pt x="53518" y="6517"/>
                  </a:lnTo>
                  <a:lnTo>
                    <a:pt x="53578" y="6336"/>
                  </a:lnTo>
                  <a:lnTo>
                    <a:pt x="53578" y="6094"/>
                  </a:lnTo>
                  <a:lnTo>
                    <a:pt x="53578" y="5853"/>
                  </a:lnTo>
                  <a:lnTo>
                    <a:pt x="53518" y="5672"/>
                  </a:lnTo>
                  <a:lnTo>
                    <a:pt x="53397" y="5430"/>
                  </a:lnTo>
                  <a:lnTo>
                    <a:pt x="53277" y="5249"/>
                  </a:lnTo>
                  <a:lnTo>
                    <a:pt x="53096" y="5129"/>
                  </a:lnTo>
                  <a:lnTo>
                    <a:pt x="52854" y="5008"/>
                  </a:lnTo>
                  <a:lnTo>
                    <a:pt x="52673" y="4948"/>
                  </a:lnTo>
                  <a:close/>
                  <a:moveTo>
                    <a:pt x="57380" y="5310"/>
                  </a:moveTo>
                  <a:lnTo>
                    <a:pt x="57259" y="5430"/>
                  </a:lnTo>
                  <a:lnTo>
                    <a:pt x="57138" y="5672"/>
                  </a:lnTo>
                  <a:lnTo>
                    <a:pt x="57078" y="5853"/>
                  </a:lnTo>
                  <a:lnTo>
                    <a:pt x="57078" y="6094"/>
                  </a:lnTo>
                  <a:lnTo>
                    <a:pt x="57078" y="6336"/>
                  </a:lnTo>
                  <a:lnTo>
                    <a:pt x="57138" y="6517"/>
                  </a:lnTo>
                  <a:lnTo>
                    <a:pt x="57259" y="6758"/>
                  </a:lnTo>
                  <a:lnTo>
                    <a:pt x="57380" y="6939"/>
                  </a:lnTo>
                  <a:lnTo>
                    <a:pt x="57561" y="7060"/>
                  </a:lnTo>
                  <a:lnTo>
                    <a:pt x="57802" y="7180"/>
                  </a:lnTo>
                  <a:lnTo>
                    <a:pt x="57983" y="7241"/>
                  </a:lnTo>
                  <a:lnTo>
                    <a:pt x="58224" y="7241"/>
                  </a:lnTo>
                  <a:lnTo>
                    <a:pt x="58586" y="7180"/>
                  </a:lnTo>
                  <a:lnTo>
                    <a:pt x="58888" y="7060"/>
                  </a:lnTo>
                  <a:lnTo>
                    <a:pt x="59129" y="6818"/>
                  </a:lnTo>
                  <a:lnTo>
                    <a:pt x="59310" y="6517"/>
                  </a:lnTo>
                  <a:lnTo>
                    <a:pt x="57380" y="5310"/>
                  </a:lnTo>
                  <a:close/>
                  <a:moveTo>
                    <a:pt x="14783" y="7844"/>
                  </a:moveTo>
                  <a:lnTo>
                    <a:pt x="13636" y="8689"/>
                  </a:lnTo>
                  <a:lnTo>
                    <a:pt x="13636" y="8990"/>
                  </a:lnTo>
                  <a:lnTo>
                    <a:pt x="13636" y="9232"/>
                  </a:lnTo>
                  <a:lnTo>
                    <a:pt x="13697" y="9413"/>
                  </a:lnTo>
                  <a:lnTo>
                    <a:pt x="13817" y="9654"/>
                  </a:lnTo>
                  <a:lnTo>
                    <a:pt x="13938" y="9835"/>
                  </a:lnTo>
                  <a:lnTo>
                    <a:pt x="14119" y="9956"/>
                  </a:lnTo>
                  <a:lnTo>
                    <a:pt x="14360" y="10076"/>
                  </a:lnTo>
                  <a:lnTo>
                    <a:pt x="14541" y="10137"/>
                  </a:lnTo>
                  <a:lnTo>
                    <a:pt x="15024" y="10137"/>
                  </a:lnTo>
                  <a:lnTo>
                    <a:pt x="15205" y="10076"/>
                  </a:lnTo>
                  <a:lnTo>
                    <a:pt x="15446" y="9956"/>
                  </a:lnTo>
                  <a:lnTo>
                    <a:pt x="15627" y="9835"/>
                  </a:lnTo>
                  <a:lnTo>
                    <a:pt x="15748" y="9654"/>
                  </a:lnTo>
                  <a:lnTo>
                    <a:pt x="15869" y="9413"/>
                  </a:lnTo>
                  <a:lnTo>
                    <a:pt x="15929" y="9232"/>
                  </a:lnTo>
                  <a:lnTo>
                    <a:pt x="15929" y="8990"/>
                  </a:lnTo>
                  <a:lnTo>
                    <a:pt x="15929" y="8749"/>
                  </a:lnTo>
                  <a:lnTo>
                    <a:pt x="15869" y="8568"/>
                  </a:lnTo>
                  <a:lnTo>
                    <a:pt x="15748" y="8327"/>
                  </a:lnTo>
                  <a:lnTo>
                    <a:pt x="15627" y="8146"/>
                  </a:lnTo>
                  <a:lnTo>
                    <a:pt x="15446" y="8025"/>
                  </a:lnTo>
                  <a:lnTo>
                    <a:pt x="15205" y="7904"/>
                  </a:lnTo>
                  <a:lnTo>
                    <a:pt x="15024" y="7844"/>
                  </a:lnTo>
                  <a:close/>
                  <a:moveTo>
                    <a:pt x="20333" y="7844"/>
                  </a:moveTo>
                  <a:lnTo>
                    <a:pt x="20152" y="7904"/>
                  </a:lnTo>
                  <a:lnTo>
                    <a:pt x="19911" y="8025"/>
                  </a:lnTo>
                  <a:lnTo>
                    <a:pt x="19730" y="8146"/>
                  </a:lnTo>
                  <a:lnTo>
                    <a:pt x="19609" y="8327"/>
                  </a:lnTo>
                  <a:lnTo>
                    <a:pt x="19489" y="8568"/>
                  </a:lnTo>
                  <a:lnTo>
                    <a:pt x="19428" y="8749"/>
                  </a:lnTo>
                  <a:lnTo>
                    <a:pt x="19428" y="8990"/>
                  </a:lnTo>
                  <a:lnTo>
                    <a:pt x="19428" y="9232"/>
                  </a:lnTo>
                  <a:lnTo>
                    <a:pt x="19489" y="9413"/>
                  </a:lnTo>
                  <a:lnTo>
                    <a:pt x="19609" y="9654"/>
                  </a:lnTo>
                  <a:lnTo>
                    <a:pt x="19730" y="9835"/>
                  </a:lnTo>
                  <a:lnTo>
                    <a:pt x="19911" y="9956"/>
                  </a:lnTo>
                  <a:lnTo>
                    <a:pt x="20152" y="10076"/>
                  </a:lnTo>
                  <a:lnTo>
                    <a:pt x="20333" y="10137"/>
                  </a:lnTo>
                  <a:lnTo>
                    <a:pt x="20816" y="10137"/>
                  </a:lnTo>
                  <a:lnTo>
                    <a:pt x="20997" y="10076"/>
                  </a:lnTo>
                  <a:lnTo>
                    <a:pt x="21239" y="9956"/>
                  </a:lnTo>
                  <a:lnTo>
                    <a:pt x="21420" y="9835"/>
                  </a:lnTo>
                  <a:lnTo>
                    <a:pt x="21540" y="9654"/>
                  </a:lnTo>
                  <a:lnTo>
                    <a:pt x="21661" y="9413"/>
                  </a:lnTo>
                  <a:lnTo>
                    <a:pt x="21721" y="9232"/>
                  </a:lnTo>
                  <a:lnTo>
                    <a:pt x="21721" y="8990"/>
                  </a:lnTo>
                  <a:lnTo>
                    <a:pt x="21721" y="8749"/>
                  </a:lnTo>
                  <a:lnTo>
                    <a:pt x="21661" y="8568"/>
                  </a:lnTo>
                  <a:lnTo>
                    <a:pt x="21540" y="8327"/>
                  </a:lnTo>
                  <a:lnTo>
                    <a:pt x="21420" y="8146"/>
                  </a:lnTo>
                  <a:lnTo>
                    <a:pt x="21239" y="8025"/>
                  </a:lnTo>
                  <a:lnTo>
                    <a:pt x="20997" y="7904"/>
                  </a:lnTo>
                  <a:lnTo>
                    <a:pt x="20816" y="7844"/>
                  </a:lnTo>
                  <a:close/>
                  <a:moveTo>
                    <a:pt x="26126" y="7844"/>
                  </a:moveTo>
                  <a:lnTo>
                    <a:pt x="25945" y="7904"/>
                  </a:lnTo>
                  <a:lnTo>
                    <a:pt x="25703" y="8025"/>
                  </a:lnTo>
                  <a:lnTo>
                    <a:pt x="25522" y="8146"/>
                  </a:lnTo>
                  <a:lnTo>
                    <a:pt x="25402" y="8327"/>
                  </a:lnTo>
                  <a:lnTo>
                    <a:pt x="25281" y="8568"/>
                  </a:lnTo>
                  <a:lnTo>
                    <a:pt x="25221" y="8749"/>
                  </a:lnTo>
                  <a:lnTo>
                    <a:pt x="25221" y="8990"/>
                  </a:lnTo>
                  <a:lnTo>
                    <a:pt x="25221" y="9232"/>
                  </a:lnTo>
                  <a:lnTo>
                    <a:pt x="25281" y="9413"/>
                  </a:lnTo>
                  <a:lnTo>
                    <a:pt x="25402" y="9654"/>
                  </a:lnTo>
                  <a:lnTo>
                    <a:pt x="25522" y="9835"/>
                  </a:lnTo>
                  <a:lnTo>
                    <a:pt x="25703" y="9956"/>
                  </a:lnTo>
                  <a:lnTo>
                    <a:pt x="25945" y="10076"/>
                  </a:lnTo>
                  <a:lnTo>
                    <a:pt x="26126" y="10137"/>
                  </a:lnTo>
                  <a:lnTo>
                    <a:pt x="26608" y="10137"/>
                  </a:lnTo>
                  <a:lnTo>
                    <a:pt x="26789" y="10076"/>
                  </a:lnTo>
                  <a:lnTo>
                    <a:pt x="27031" y="9956"/>
                  </a:lnTo>
                  <a:lnTo>
                    <a:pt x="27212" y="9835"/>
                  </a:lnTo>
                  <a:lnTo>
                    <a:pt x="27332" y="9654"/>
                  </a:lnTo>
                  <a:lnTo>
                    <a:pt x="27453" y="9413"/>
                  </a:lnTo>
                  <a:lnTo>
                    <a:pt x="27513" y="9232"/>
                  </a:lnTo>
                  <a:lnTo>
                    <a:pt x="27513" y="8990"/>
                  </a:lnTo>
                  <a:lnTo>
                    <a:pt x="27513" y="8749"/>
                  </a:lnTo>
                  <a:lnTo>
                    <a:pt x="27453" y="8568"/>
                  </a:lnTo>
                  <a:lnTo>
                    <a:pt x="27332" y="8327"/>
                  </a:lnTo>
                  <a:lnTo>
                    <a:pt x="27212" y="8146"/>
                  </a:lnTo>
                  <a:lnTo>
                    <a:pt x="27031" y="8025"/>
                  </a:lnTo>
                  <a:lnTo>
                    <a:pt x="26789" y="7904"/>
                  </a:lnTo>
                  <a:lnTo>
                    <a:pt x="26608" y="7844"/>
                  </a:lnTo>
                  <a:close/>
                  <a:moveTo>
                    <a:pt x="31918" y="7844"/>
                  </a:moveTo>
                  <a:lnTo>
                    <a:pt x="31737" y="7904"/>
                  </a:lnTo>
                  <a:lnTo>
                    <a:pt x="31496" y="8025"/>
                  </a:lnTo>
                  <a:lnTo>
                    <a:pt x="31315" y="8146"/>
                  </a:lnTo>
                  <a:lnTo>
                    <a:pt x="31194" y="8327"/>
                  </a:lnTo>
                  <a:lnTo>
                    <a:pt x="31073" y="8568"/>
                  </a:lnTo>
                  <a:lnTo>
                    <a:pt x="31013" y="8749"/>
                  </a:lnTo>
                  <a:lnTo>
                    <a:pt x="31013" y="8990"/>
                  </a:lnTo>
                  <a:lnTo>
                    <a:pt x="31013" y="9232"/>
                  </a:lnTo>
                  <a:lnTo>
                    <a:pt x="31073" y="9413"/>
                  </a:lnTo>
                  <a:lnTo>
                    <a:pt x="31194" y="9654"/>
                  </a:lnTo>
                  <a:lnTo>
                    <a:pt x="31315" y="9835"/>
                  </a:lnTo>
                  <a:lnTo>
                    <a:pt x="31496" y="9956"/>
                  </a:lnTo>
                  <a:lnTo>
                    <a:pt x="31737" y="10076"/>
                  </a:lnTo>
                  <a:lnTo>
                    <a:pt x="31918" y="10137"/>
                  </a:lnTo>
                  <a:lnTo>
                    <a:pt x="32401" y="10137"/>
                  </a:lnTo>
                  <a:lnTo>
                    <a:pt x="32582" y="10076"/>
                  </a:lnTo>
                  <a:lnTo>
                    <a:pt x="32823" y="9956"/>
                  </a:lnTo>
                  <a:lnTo>
                    <a:pt x="33004" y="9835"/>
                  </a:lnTo>
                  <a:lnTo>
                    <a:pt x="33125" y="9654"/>
                  </a:lnTo>
                  <a:lnTo>
                    <a:pt x="33245" y="9413"/>
                  </a:lnTo>
                  <a:lnTo>
                    <a:pt x="33306" y="9232"/>
                  </a:lnTo>
                  <a:lnTo>
                    <a:pt x="33306" y="8990"/>
                  </a:lnTo>
                  <a:lnTo>
                    <a:pt x="33306" y="8749"/>
                  </a:lnTo>
                  <a:lnTo>
                    <a:pt x="33245" y="8568"/>
                  </a:lnTo>
                  <a:lnTo>
                    <a:pt x="33125" y="8327"/>
                  </a:lnTo>
                  <a:lnTo>
                    <a:pt x="33004" y="8146"/>
                  </a:lnTo>
                  <a:lnTo>
                    <a:pt x="32823" y="8025"/>
                  </a:lnTo>
                  <a:lnTo>
                    <a:pt x="32582" y="7904"/>
                  </a:lnTo>
                  <a:lnTo>
                    <a:pt x="32401" y="7844"/>
                  </a:lnTo>
                  <a:close/>
                  <a:moveTo>
                    <a:pt x="37710" y="7844"/>
                  </a:moveTo>
                  <a:lnTo>
                    <a:pt x="37529" y="7904"/>
                  </a:lnTo>
                  <a:lnTo>
                    <a:pt x="37288" y="8025"/>
                  </a:lnTo>
                  <a:lnTo>
                    <a:pt x="37107" y="8146"/>
                  </a:lnTo>
                  <a:lnTo>
                    <a:pt x="36986" y="8327"/>
                  </a:lnTo>
                  <a:lnTo>
                    <a:pt x="36865" y="8568"/>
                  </a:lnTo>
                  <a:lnTo>
                    <a:pt x="36805" y="8749"/>
                  </a:lnTo>
                  <a:lnTo>
                    <a:pt x="36805" y="8990"/>
                  </a:lnTo>
                  <a:lnTo>
                    <a:pt x="36805" y="9232"/>
                  </a:lnTo>
                  <a:lnTo>
                    <a:pt x="36865" y="9413"/>
                  </a:lnTo>
                  <a:lnTo>
                    <a:pt x="36986" y="9654"/>
                  </a:lnTo>
                  <a:lnTo>
                    <a:pt x="37107" y="9835"/>
                  </a:lnTo>
                  <a:lnTo>
                    <a:pt x="37288" y="9956"/>
                  </a:lnTo>
                  <a:lnTo>
                    <a:pt x="37529" y="10076"/>
                  </a:lnTo>
                  <a:lnTo>
                    <a:pt x="37710" y="10137"/>
                  </a:lnTo>
                  <a:lnTo>
                    <a:pt x="38193" y="10137"/>
                  </a:lnTo>
                  <a:lnTo>
                    <a:pt x="38374" y="10076"/>
                  </a:lnTo>
                  <a:lnTo>
                    <a:pt x="38615" y="9956"/>
                  </a:lnTo>
                  <a:lnTo>
                    <a:pt x="38796" y="9835"/>
                  </a:lnTo>
                  <a:lnTo>
                    <a:pt x="38917" y="9654"/>
                  </a:lnTo>
                  <a:lnTo>
                    <a:pt x="39038" y="9413"/>
                  </a:lnTo>
                  <a:lnTo>
                    <a:pt x="39098" y="9232"/>
                  </a:lnTo>
                  <a:lnTo>
                    <a:pt x="39098" y="8990"/>
                  </a:lnTo>
                  <a:lnTo>
                    <a:pt x="39098" y="8749"/>
                  </a:lnTo>
                  <a:lnTo>
                    <a:pt x="39038" y="8568"/>
                  </a:lnTo>
                  <a:lnTo>
                    <a:pt x="38917" y="8327"/>
                  </a:lnTo>
                  <a:lnTo>
                    <a:pt x="38796" y="8146"/>
                  </a:lnTo>
                  <a:lnTo>
                    <a:pt x="38615" y="8025"/>
                  </a:lnTo>
                  <a:lnTo>
                    <a:pt x="38374" y="7904"/>
                  </a:lnTo>
                  <a:lnTo>
                    <a:pt x="38193" y="7844"/>
                  </a:lnTo>
                  <a:close/>
                  <a:moveTo>
                    <a:pt x="43502" y="7844"/>
                  </a:moveTo>
                  <a:lnTo>
                    <a:pt x="43321" y="7904"/>
                  </a:lnTo>
                  <a:lnTo>
                    <a:pt x="43080" y="8025"/>
                  </a:lnTo>
                  <a:lnTo>
                    <a:pt x="42899" y="8146"/>
                  </a:lnTo>
                  <a:lnTo>
                    <a:pt x="42778" y="8327"/>
                  </a:lnTo>
                  <a:lnTo>
                    <a:pt x="42658" y="8568"/>
                  </a:lnTo>
                  <a:lnTo>
                    <a:pt x="42597" y="8749"/>
                  </a:lnTo>
                  <a:lnTo>
                    <a:pt x="42597" y="8990"/>
                  </a:lnTo>
                  <a:lnTo>
                    <a:pt x="42597" y="9232"/>
                  </a:lnTo>
                  <a:lnTo>
                    <a:pt x="42658" y="9413"/>
                  </a:lnTo>
                  <a:lnTo>
                    <a:pt x="42778" y="9654"/>
                  </a:lnTo>
                  <a:lnTo>
                    <a:pt x="42899" y="9835"/>
                  </a:lnTo>
                  <a:lnTo>
                    <a:pt x="43080" y="9956"/>
                  </a:lnTo>
                  <a:lnTo>
                    <a:pt x="43321" y="10076"/>
                  </a:lnTo>
                  <a:lnTo>
                    <a:pt x="43502" y="10137"/>
                  </a:lnTo>
                  <a:lnTo>
                    <a:pt x="43985" y="10137"/>
                  </a:lnTo>
                  <a:lnTo>
                    <a:pt x="44166" y="10076"/>
                  </a:lnTo>
                  <a:lnTo>
                    <a:pt x="44407" y="9956"/>
                  </a:lnTo>
                  <a:lnTo>
                    <a:pt x="44588" y="9835"/>
                  </a:lnTo>
                  <a:lnTo>
                    <a:pt x="44709" y="9654"/>
                  </a:lnTo>
                  <a:lnTo>
                    <a:pt x="44830" y="9413"/>
                  </a:lnTo>
                  <a:lnTo>
                    <a:pt x="44890" y="9232"/>
                  </a:lnTo>
                  <a:lnTo>
                    <a:pt x="44890" y="8990"/>
                  </a:lnTo>
                  <a:lnTo>
                    <a:pt x="44890" y="8749"/>
                  </a:lnTo>
                  <a:lnTo>
                    <a:pt x="44830" y="8568"/>
                  </a:lnTo>
                  <a:lnTo>
                    <a:pt x="44709" y="8327"/>
                  </a:lnTo>
                  <a:lnTo>
                    <a:pt x="44588" y="8146"/>
                  </a:lnTo>
                  <a:lnTo>
                    <a:pt x="44407" y="8025"/>
                  </a:lnTo>
                  <a:lnTo>
                    <a:pt x="44166" y="7904"/>
                  </a:lnTo>
                  <a:lnTo>
                    <a:pt x="43985" y="7844"/>
                  </a:lnTo>
                  <a:close/>
                  <a:moveTo>
                    <a:pt x="49295" y="7844"/>
                  </a:moveTo>
                  <a:lnTo>
                    <a:pt x="49114" y="7904"/>
                  </a:lnTo>
                  <a:lnTo>
                    <a:pt x="48872" y="8025"/>
                  </a:lnTo>
                  <a:lnTo>
                    <a:pt x="48691" y="8146"/>
                  </a:lnTo>
                  <a:lnTo>
                    <a:pt x="48571" y="8327"/>
                  </a:lnTo>
                  <a:lnTo>
                    <a:pt x="48450" y="8568"/>
                  </a:lnTo>
                  <a:lnTo>
                    <a:pt x="48390" y="8749"/>
                  </a:lnTo>
                  <a:lnTo>
                    <a:pt x="48390" y="8990"/>
                  </a:lnTo>
                  <a:lnTo>
                    <a:pt x="48390" y="9232"/>
                  </a:lnTo>
                  <a:lnTo>
                    <a:pt x="48450" y="9413"/>
                  </a:lnTo>
                  <a:lnTo>
                    <a:pt x="48571" y="9654"/>
                  </a:lnTo>
                  <a:lnTo>
                    <a:pt x="48691" y="9835"/>
                  </a:lnTo>
                  <a:lnTo>
                    <a:pt x="48872" y="9956"/>
                  </a:lnTo>
                  <a:lnTo>
                    <a:pt x="49114" y="10076"/>
                  </a:lnTo>
                  <a:lnTo>
                    <a:pt x="49295" y="10137"/>
                  </a:lnTo>
                  <a:lnTo>
                    <a:pt x="49777" y="10137"/>
                  </a:lnTo>
                  <a:lnTo>
                    <a:pt x="49958" y="10076"/>
                  </a:lnTo>
                  <a:lnTo>
                    <a:pt x="50200" y="9956"/>
                  </a:lnTo>
                  <a:lnTo>
                    <a:pt x="50381" y="9835"/>
                  </a:lnTo>
                  <a:lnTo>
                    <a:pt x="50501" y="9654"/>
                  </a:lnTo>
                  <a:lnTo>
                    <a:pt x="50622" y="9413"/>
                  </a:lnTo>
                  <a:lnTo>
                    <a:pt x="50682" y="9232"/>
                  </a:lnTo>
                  <a:lnTo>
                    <a:pt x="50682" y="8990"/>
                  </a:lnTo>
                  <a:lnTo>
                    <a:pt x="50682" y="8749"/>
                  </a:lnTo>
                  <a:lnTo>
                    <a:pt x="50622" y="8568"/>
                  </a:lnTo>
                  <a:lnTo>
                    <a:pt x="50501" y="8327"/>
                  </a:lnTo>
                  <a:lnTo>
                    <a:pt x="50381" y="8146"/>
                  </a:lnTo>
                  <a:lnTo>
                    <a:pt x="50200" y="8025"/>
                  </a:lnTo>
                  <a:lnTo>
                    <a:pt x="49958" y="7904"/>
                  </a:lnTo>
                  <a:lnTo>
                    <a:pt x="49777" y="7844"/>
                  </a:lnTo>
                  <a:close/>
                  <a:moveTo>
                    <a:pt x="55087" y="7844"/>
                  </a:moveTo>
                  <a:lnTo>
                    <a:pt x="54906" y="7904"/>
                  </a:lnTo>
                  <a:lnTo>
                    <a:pt x="54665" y="8025"/>
                  </a:lnTo>
                  <a:lnTo>
                    <a:pt x="54483" y="8146"/>
                  </a:lnTo>
                  <a:lnTo>
                    <a:pt x="54363" y="8327"/>
                  </a:lnTo>
                  <a:lnTo>
                    <a:pt x="54242" y="8568"/>
                  </a:lnTo>
                  <a:lnTo>
                    <a:pt x="54182" y="8749"/>
                  </a:lnTo>
                  <a:lnTo>
                    <a:pt x="54182" y="8990"/>
                  </a:lnTo>
                  <a:lnTo>
                    <a:pt x="54182" y="9232"/>
                  </a:lnTo>
                  <a:lnTo>
                    <a:pt x="54242" y="9413"/>
                  </a:lnTo>
                  <a:lnTo>
                    <a:pt x="54363" y="9654"/>
                  </a:lnTo>
                  <a:lnTo>
                    <a:pt x="54483" y="9835"/>
                  </a:lnTo>
                  <a:lnTo>
                    <a:pt x="54665" y="9956"/>
                  </a:lnTo>
                  <a:lnTo>
                    <a:pt x="54906" y="10076"/>
                  </a:lnTo>
                  <a:lnTo>
                    <a:pt x="55087" y="10137"/>
                  </a:lnTo>
                  <a:lnTo>
                    <a:pt x="55570" y="10137"/>
                  </a:lnTo>
                  <a:lnTo>
                    <a:pt x="55751" y="10076"/>
                  </a:lnTo>
                  <a:lnTo>
                    <a:pt x="55992" y="9956"/>
                  </a:lnTo>
                  <a:lnTo>
                    <a:pt x="56173" y="9835"/>
                  </a:lnTo>
                  <a:lnTo>
                    <a:pt x="56294" y="9654"/>
                  </a:lnTo>
                  <a:lnTo>
                    <a:pt x="56414" y="9413"/>
                  </a:lnTo>
                  <a:lnTo>
                    <a:pt x="56475" y="9232"/>
                  </a:lnTo>
                  <a:lnTo>
                    <a:pt x="56475" y="8990"/>
                  </a:lnTo>
                  <a:lnTo>
                    <a:pt x="56475" y="8749"/>
                  </a:lnTo>
                  <a:lnTo>
                    <a:pt x="56414" y="8568"/>
                  </a:lnTo>
                  <a:lnTo>
                    <a:pt x="56294" y="8327"/>
                  </a:lnTo>
                  <a:lnTo>
                    <a:pt x="56173" y="8146"/>
                  </a:lnTo>
                  <a:lnTo>
                    <a:pt x="55992" y="8025"/>
                  </a:lnTo>
                  <a:lnTo>
                    <a:pt x="55751" y="7904"/>
                  </a:lnTo>
                  <a:lnTo>
                    <a:pt x="55570" y="7844"/>
                  </a:lnTo>
                  <a:close/>
                  <a:moveTo>
                    <a:pt x="60879" y="7844"/>
                  </a:moveTo>
                  <a:lnTo>
                    <a:pt x="60698" y="7904"/>
                  </a:lnTo>
                  <a:lnTo>
                    <a:pt x="60457" y="8025"/>
                  </a:lnTo>
                  <a:lnTo>
                    <a:pt x="60276" y="8146"/>
                  </a:lnTo>
                  <a:lnTo>
                    <a:pt x="60155" y="8327"/>
                  </a:lnTo>
                  <a:lnTo>
                    <a:pt x="60034" y="8568"/>
                  </a:lnTo>
                  <a:lnTo>
                    <a:pt x="59974" y="8749"/>
                  </a:lnTo>
                  <a:lnTo>
                    <a:pt x="59974" y="8990"/>
                  </a:lnTo>
                  <a:lnTo>
                    <a:pt x="59974" y="9232"/>
                  </a:lnTo>
                  <a:lnTo>
                    <a:pt x="60034" y="9413"/>
                  </a:lnTo>
                  <a:lnTo>
                    <a:pt x="60155" y="9654"/>
                  </a:lnTo>
                  <a:lnTo>
                    <a:pt x="60276" y="9835"/>
                  </a:lnTo>
                  <a:lnTo>
                    <a:pt x="60457" y="9956"/>
                  </a:lnTo>
                  <a:lnTo>
                    <a:pt x="60698" y="10076"/>
                  </a:lnTo>
                  <a:lnTo>
                    <a:pt x="60879" y="10137"/>
                  </a:lnTo>
                  <a:lnTo>
                    <a:pt x="61362" y="10137"/>
                  </a:lnTo>
                  <a:lnTo>
                    <a:pt x="61543" y="10076"/>
                  </a:lnTo>
                  <a:lnTo>
                    <a:pt x="61784" y="9956"/>
                  </a:lnTo>
                  <a:lnTo>
                    <a:pt x="61965" y="9835"/>
                  </a:lnTo>
                  <a:lnTo>
                    <a:pt x="62086" y="9654"/>
                  </a:lnTo>
                  <a:lnTo>
                    <a:pt x="62206" y="9413"/>
                  </a:lnTo>
                  <a:lnTo>
                    <a:pt x="62267" y="9232"/>
                  </a:lnTo>
                  <a:lnTo>
                    <a:pt x="62267" y="8990"/>
                  </a:lnTo>
                  <a:lnTo>
                    <a:pt x="62267" y="8689"/>
                  </a:lnTo>
                  <a:lnTo>
                    <a:pt x="61120" y="7844"/>
                  </a:lnTo>
                  <a:close/>
                  <a:moveTo>
                    <a:pt x="11705" y="10740"/>
                  </a:moveTo>
                  <a:lnTo>
                    <a:pt x="11464" y="10800"/>
                  </a:lnTo>
                  <a:lnTo>
                    <a:pt x="11162" y="10981"/>
                  </a:lnTo>
                  <a:lnTo>
                    <a:pt x="10981" y="11162"/>
                  </a:lnTo>
                  <a:lnTo>
                    <a:pt x="10800" y="11464"/>
                  </a:lnTo>
                  <a:lnTo>
                    <a:pt x="10740" y="11705"/>
                  </a:lnTo>
                  <a:lnTo>
                    <a:pt x="10740" y="11886"/>
                  </a:lnTo>
                  <a:lnTo>
                    <a:pt x="10740" y="12128"/>
                  </a:lnTo>
                  <a:lnTo>
                    <a:pt x="10800" y="12309"/>
                  </a:lnTo>
                  <a:lnTo>
                    <a:pt x="10921" y="12550"/>
                  </a:lnTo>
                  <a:lnTo>
                    <a:pt x="11042" y="12731"/>
                  </a:lnTo>
                  <a:lnTo>
                    <a:pt x="11223" y="12852"/>
                  </a:lnTo>
                  <a:lnTo>
                    <a:pt x="11464" y="12972"/>
                  </a:lnTo>
                  <a:lnTo>
                    <a:pt x="11645" y="13033"/>
                  </a:lnTo>
                  <a:lnTo>
                    <a:pt x="12128" y="13033"/>
                  </a:lnTo>
                  <a:lnTo>
                    <a:pt x="12309" y="12972"/>
                  </a:lnTo>
                  <a:lnTo>
                    <a:pt x="12550" y="12852"/>
                  </a:lnTo>
                  <a:lnTo>
                    <a:pt x="12731" y="12731"/>
                  </a:lnTo>
                  <a:lnTo>
                    <a:pt x="12852" y="12550"/>
                  </a:lnTo>
                  <a:lnTo>
                    <a:pt x="12973" y="12309"/>
                  </a:lnTo>
                  <a:lnTo>
                    <a:pt x="13033" y="12128"/>
                  </a:lnTo>
                  <a:lnTo>
                    <a:pt x="13033" y="11886"/>
                  </a:lnTo>
                  <a:lnTo>
                    <a:pt x="13033" y="11645"/>
                  </a:lnTo>
                  <a:lnTo>
                    <a:pt x="12973" y="11464"/>
                  </a:lnTo>
                  <a:lnTo>
                    <a:pt x="12852" y="11223"/>
                  </a:lnTo>
                  <a:lnTo>
                    <a:pt x="12731" y="11042"/>
                  </a:lnTo>
                  <a:lnTo>
                    <a:pt x="12550" y="10921"/>
                  </a:lnTo>
                  <a:lnTo>
                    <a:pt x="12309" y="10800"/>
                  </a:lnTo>
                  <a:lnTo>
                    <a:pt x="12128" y="10740"/>
                  </a:lnTo>
                  <a:close/>
                  <a:moveTo>
                    <a:pt x="17437" y="10740"/>
                  </a:moveTo>
                  <a:lnTo>
                    <a:pt x="17256" y="10800"/>
                  </a:lnTo>
                  <a:lnTo>
                    <a:pt x="17015" y="10921"/>
                  </a:lnTo>
                  <a:lnTo>
                    <a:pt x="16834" y="11042"/>
                  </a:lnTo>
                  <a:lnTo>
                    <a:pt x="16713" y="11223"/>
                  </a:lnTo>
                  <a:lnTo>
                    <a:pt x="16593" y="11464"/>
                  </a:lnTo>
                  <a:lnTo>
                    <a:pt x="16532" y="11645"/>
                  </a:lnTo>
                  <a:lnTo>
                    <a:pt x="16532" y="11886"/>
                  </a:lnTo>
                  <a:lnTo>
                    <a:pt x="16532" y="12128"/>
                  </a:lnTo>
                  <a:lnTo>
                    <a:pt x="16593" y="12309"/>
                  </a:lnTo>
                  <a:lnTo>
                    <a:pt x="16713" y="12550"/>
                  </a:lnTo>
                  <a:lnTo>
                    <a:pt x="16834" y="12731"/>
                  </a:lnTo>
                  <a:lnTo>
                    <a:pt x="17015" y="12852"/>
                  </a:lnTo>
                  <a:lnTo>
                    <a:pt x="17256" y="12972"/>
                  </a:lnTo>
                  <a:lnTo>
                    <a:pt x="17437" y="13033"/>
                  </a:lnTo>
                  <a:lnTo>
                    <a:pt x="17920" y="13033"/>
                  </a:lnTo>
                  <a:lnTo>
                    <a:pt x="18101" y="12972"/>
                  </a:lnTo>
                  <a:lnTo>
                    <a:pt x="18342" y="12852"/>
                  </a:lnTo>
                  <a:lnTo>
                    <a:pt x="18523" y="12731"/>
                  </a:lnTo>
                  <a:lnTo>
                    <a:pt x="18644" y="12550"/>
                  </a:lnTo>
                  <a:lnTo>
                    <a:pt x="18765" y="12309"/>
                  </a:lnTo>
                  <a:lnTo>
                    <a:pt x="18825" y="12128"/>
                  </a:lnTo>
                  <a:lnTo>
                    <a:pt x="18825" y="11886"/>
                  </a:lnTo>
                  <a:lnTo>
                    <a:pt x="18825" y="11645"/>
                  </a:lnTo>
                  <a:lnTo>
                    <a:pt x="18765" y="11464"/>
                  </a:lnTo>
                  <a:lnTo>
                    <a:pt x="18644" y="11223"/>
                  </a:lnTo>
                  <a:lnTo>
                    <a:pt x="18523" y="11042"/>
                  </a:lnTo>
                  <a:lnTo>
                    <a:pt x="18342" y="10921"/>
                  </a:lnTo>
                  <a:lnTo>
                    <a:pt x="18101" y="10800"/>
                  </a:lnTo>
                  <a:lnTo>
                    <a:pt x="17920" y="10740"/>
                  </a:lnTo>
                  <a:close/>
                  <a:moveTo>
                    <a:pt x="23230" y="10740"/>
                  </a:moveTo>
                  <a:lnTo>
                    <a:pt x="23049" y="10800"/>
                  </a:lnTo>
                  <a:lnTo>
                    <a:pt x="22807" y="10921"/>
                  </a:lnTo>
                  <a:lnTo>
                    <a:pt x="22626" y="11042"/>
                  </a:lnTo>
                  <a:lnTo>
                    <a:pt x="22506" y="11223"/>
                  </a:lnTo>
                  <a:lnTo>
                    <a:pt x="22385" y="11464"/>
                  </a:lnTo>
                  <a:lnTo>
                    <a:pt x="22325" y="11645"/>
                  </a:lnTo>
                  <a:lnTo>
                    <a:pt x="22325" y="11886"/>
                  </a:lnTo>
                  <a:lnTo>
                    <a:pt x="22325" y="12128"/>
                  </a:lnTo>
                  <a:lnTo>
                    <a:pt x="22385" y="12309"/>
                  </a:lnTo>
                  <a:lnTo>
                    <a:pt x="22506" y="12550"/>
                  </a:lnTo>
                  <a:lnTo>
                    <a:pt x="22626" y="12731"/>
                  </a:lnTo>
                  <a:lnTo>
                    <a:pt x="22807" y="12852"/>
                  </a:lnTo>
                  <a:lnTo>
                    <a:pt x="23049" y="12972"/>
                  </a:lnTo>
                  <a:lnTo>
                    <a:pt x="23230" y="13033"/>
                  </a:lnTo>
                  <a:lnTo>
                    <a:pt x="23712" y="13033"/>
                  </a:lnTo>
                  <a:lnTo>
                    <a:pt x="23893" y="12972"/>
                  </a:lnTo>
                  <a:lnTo>
                    <a:pt x="24135" y="12852"/>
                  </a:lnTo>
                  <a:lnTo>
                    <a:pt x="24316" y="12731"/>
                  </a:lnTo>
                  <a:lnTo>
                    <a:pt x="24436" y="12550"/>
                  </a:lnTo>
                  <a:lnTo>
                    <a:pt x="24557" y="12309"/>
                  </a:lnTo>
                  <a:lnTo>
                    <a:pt x="24617" y="12128"/>
                  </a:lnTo>
                  <a:lnTo>
                    <a:pt x="24617" y="11886"/>
                  </a:lnTo>
                  <a:lnTo>
                    <a:pt x="24617" y="11645"/>
                  </a:lnTo>
                  <a:lnTo>
                    <a:pt x="24557" y="11464"/>
                  </a:lnTo>
                  <a:lnTo>
                    <a:pt x="24436" y="11223"/>
                  </a:lnTo>
                  <a:lnTo>
                    <a:pt x="24316" y="11042"/>
                  </a:lnTo>
                  <a:lnTo>
                    <a:pt x="24135" y="10921"/>
                  </a:lnTo>
                  <a:lnTo>
                    <a:pt x="23893" y="10800"/>
                  </a:lnTo>
                  <a:lnTo>
                    <a:pt x="23712" y="10740"/>
                  </a:lnTo>
                  <a:close/>
                  <a:moveTo>
                    <a:pt x="29022" y="10740"/>
                  </a:moveTo>
                  <a:lnTo>
                    <a:pt x="28841" y="10800"/>
                  </a:lnTo>
                  <a:lnTo>
                    <a:pt x="28599" y="10921"/>
                  </a:lnTo>
                  <a:lnTo>
                    <a:pt x="28418" y="11042"/>
                  </a:lnTo>
                  <a:lnTo>
                    <a:pt x="28298" y="11223"/>
                  </a:lnTo>
                  <a:lnTo>
                    <a:pt x="28177" y="11464"/>
                  </a:lnTo>
                  <a:lnTo>
                    <a:pt x="28117" y="11645"/>
                  </a:lnTo>
                  <a:lnTo>
                    <a:pt x="28117" y="11886"/>
                  </a:lnTo>
                  <a:lnTo>
                    <a:pt x="28117" y="12128"/>
                  </a:lnTo>
                  <a:lnTo>
                    <a:pt x="28177" y="12309"/>
                  </a:lnTo>
                  <a:lnTo>
                    <a:pt x="28298" y="12550"/>
                  </a:lnTo>
                  <a:lnTo>
                    <a:pt x="28418" y="12731"/>
                  </a:lnTo>
                  <a:lnTo>
                    <a:pt x="28599" y="12852"/>
                  </a:lnTo>
                  <a:lnTo>
                    <a:pt x="28841" y="12972"/>
                  </a:lnTo>
                  <a:lnTo>
                    <a:pt x="29022" y="13033"/>
                  </a:lnTo>
                  <a:lnTo>
                    <a:pt x="29505" y="13033"/>
                  </a:lnTo>
                  <a:lnTo>
                    <a:pt x="29686" y="12972"/>
                  </a:lnTo>
                  <a:lnTo>
                    <a:pt x="29927" y="12852"/>
                  </a:lnTo>
                  <a:lnTo>
                    <a:pt x="30108" y="12731"/>
                  </a:lnTo>
                  <a:lnTo>
                    <a:pt x="30229" y="12550"/>
                  </a:lnTo>
                  <a:lnTo>
                    <a:pt x="30349" y="12309"/>
                  </a:lnTo>
                  <a:lnTo>
                    <a:pt x="30410" y="12128"/>
                  </a:lnTo>
                  <a:lnTo>
                    <a:pt x="30410" y="11886"/>
                  </a:lnTo>
                  <a:lnTo>
                    <a:pt x="30410" y="11645"/>
                  </a:lnTo>
                  <a:lnTo>
                    <a:pt x="30349" y="11464"/>
                  </a:lnTo>
                  <a:lnTo>
                    <a:pt x="30229" y="11223"/>
                  </a:lnTo>
                  <a:lnTo>
                    <a:pt x="30108" y="11042"/>
                  </a:lnTo>
                  <a:lnTo>
                    <a:pt x="29927" y="10921"/>
                  </a:lnTo>
                  <a:lnTo>
                    <a:pt x="29686" y="10800"/>
                  </a:lnTo>
                  <a:lnTo>
                    <a:pt x="29505" y="10740"/>
                  </a:lnTo>
                  <a:close/>
                  <a:moveTo>
                    <a:pt x="34814" y="10740"/>
                  </a:moveTo>
                  <a:lnTo>
                    <a:pt x="34633" y="10800"/>
                  </a:lnTo>
                  <a:lnTo>
                    <a:pt x="34392" y="10921"/>
                  </a:lnTo>
                  <a:lnTo>
                    <a:pt x="34211" y="11042"/>
                  </a:lnTo>
                  <a:lnTo>
                    <a:pt x="34090" y="11223"/>
                  </a:lnTo>
                  <a:lnTo>
                    <a:pt x="33969" y="11464"/>
                  </a:lnTo>
                  <a:lnTo>
                    <a:pt x="33909" y="11645"/>
                  </a:lnTo>
                  <a:lnTo>
                    <a:pt x="33909" y="11886"/>
                  </a:lnTo>
                  <a:lnTo>
                    <a:pt x="33909" y="12128"/>
                  </a:lnTo>
                  <a:lnTo>
                    <a:pt x="33969" y="12309"/>
                  </a:lnTo>
                  <a:lnTo>
                    <a:pt x="34090" y="12550"/>
                  </a:lnTo>
                  <a:lnTo>
                    <a:pt x="34211" y="12731"/>
                  </a:lnTo>
                  <a:lnTo>
                    <a:pt x="34392" y="12852"/>
                  </a:lnTo>
                  <a:lnTo>
                    <a:pt x="34633" y="12972"/>
                  </a:lnTo>
                  <a:lnTo>
                    <a:pt x="34814" y="13033"/>
                  </a:lnTo>
                  <a:lnTo>
                    <a:pt x="35297" y="13033"/>
                  </a:lnTo>
                  <a:lnTo>
                    <a:pt x="35478" y="12972"/>
                  </a:lnTo>
                  <a:lnTo>
                    <a:pt x="35719" y="12852"/>
                  </a:lnTo>
                  <a:lnTo>
                    <a:pt x="35900" y="12731"/>
                  </a:lnTo>
                  <a:lnTo>
                    <a:pt x="36021" y="12550"/>
                  </a:lnTo>
                  <a:lnTo>
                    <a:pt x="36141" y="12309"/>
                  </a:lnTo>
                  <a:lnTo>
                    <a:pt x="36202" y="12128"/>
                  </a:lnTo>
                  <a:lnTo>
                    <a:pt x="36202" y="11886"/>
                  </a:lnTo>
                  <a:lnTo>
                    <a:pt x="36202" y="11645"/>
                  </a:lnTo>
                  <a:lnTo>
                    <a:pt x="36141" y="11464"/>
                  </a:lnTo>
                  <a:lnTo>
                    <a:pt x="36021" y="11223"/>
                  </a:lnTo>
                  <a:lnTo>
                    <a:pt x="35900" y="11042"/>
                  </a:lnTo>
                  <a:lnTo>
                    <a:pt x="35719" y="10921"/>
                  </a:lnTo>
                  <a:lnTo>
                    <a:pt x="35478" y="10800"/>
                  </a:lnTo>
                  <a:lnTo>
                    <a:pt x="35297" y="10740"/>
                  </a:lnTo>
                  <a:close/>
                  <a:moveTo>
                    <a:pt x="40606" y="10740"/>
                  </a:moveTo>
                  <a:lnTo>
                    <a:pt x="40425" y="10800"/>
                  </a:lnTo>
                  <a:lnTo>
                    <a:pt x="40184" y="10921"/>
                  </a:lnTo>
                  <a:lnTo>
                    <a:pt x="40003" y="11042"/>
                  </a:lnTo>
                  <a:lnTo>
                    <a:pt x="39882" y="11223"/>
                  </a:lnTo>
                  <a:lnTo>
                    <a:pt x="39762" y="11464"/>
                  </a:lnTo>
                  <a:lnTo>
                    <a:pt x="39701" y="11645"/>
                  </a:lnTo>
                  <a:lnTo>
                    <a:pt x="39701" y="11886"/>
                  </a:lnTo>
                  <a:lnTo>
                    <a:pt x="39701" y="12128"/>
                  </a:lnTo>
                  <a:lnTo>
                    <a:pt x="39762" y="12309"/>
                  </a:lnTo>
                  <a:lnTo>
                    <a:pt x="39882" y="12550"/>
                  </a:lnTo>
                  <a:lnTo>
                    <a:pt x="40003" y="12731"/>
                  </a:lnTo>
                  <a:lnTo>
                    <a:pt x="40184" y="12852"/>
                  </a:lnTo>
                  <a:lnTo>
                    <a:pt x="40425" y="12972"/>
                  </a:lnTo>
                  <a:lnTo>
                    <a:pt x="40606" y="13033"/>
                  </a:lnTo>
                  <a:lnTo>
                    <a:pt x="41089" y="13033"/>
                  </a:lnTo>
                  <a:lnTo>
                    <a:pt x="41270" y="12972"/>
                  </a:lnTo>
                  <a:lnTo>
                    <a:pt x="41511" y="12852"/>
                  </a:lnTo>
                  <a:lnTo>
                    <a:pt x="41692" y="12731"/>
                  </a:lnTo>
                  <a:lnTo>
                    <a:pt x="41813" y="12550"/>
                  </a:lnTo>
                  <a:lnTo>
                    <a:pt x="41934" y="12309"/>
                  </a:lnTo>
                  <a:lnTo>
                    <a:pt x="41994" y="12128"/>
                  </a:lnTo>
                  <a:lnTo>
                    <a:pt x="41994" y="11886"/>
                  </a:lnTo>
                  <a:lnTo>
                    <a:pt x="41994" y="11645"/>
                  </a:lnTo>
                  <a:lnTo>
                    <a:pt x="41934" y="11464"/>
                  </a:lnTo>
                  <a:lnTo>
                    <a:pt x="41813" y="11223"/>
                  </a:lnTo>
                  <a:lnTo>
                    <a:pt x="41692" y="11042"/>
                  </a:lnTo>
                  <a:lnTo>
                    <a:pt x="41511" y="10921"/>
                  </a:lnTo>
                  <a:lnTo>
                    <a:pt x="41270" y="10800"/>
                  </a:lnTo>
                  <a:lnTo>
                    <a:pt x="41089" y="10740"/>
                  </a:lnTo>
                  <a:close/>
                  <a:moveTo>
                    <a:pt x="46399" y="10740"/>
                  </a:moveTo>
                  <a:lnTo>
                    <a:pt x="46218" y="10800"/>
                  </a:lnTo>
                  <a:lnTo>
                    <a:pt x="45976" y="10921"/>
                  </a:lnTo>
                  <a:lnTo>
                    <a:pt x="45795" y="11042"/>
                  </a:lnTo>
                  <a:lnTo>
                    <a:pt x="45674" y="11223"/>
                  </a:lnTo>
                  <a:lnTo>
                    <a:pt x="45554" y="11464"/>
                  </a:lnTo>
                  <a:lnTo>
                    <a:pt x="45493" y="11645"/>
                  </a:lnTo>
                  <a:lnTo>
                    <a:pt x="45493" y="11886"/>
                  </a:lnTo>
                  <a:lnTo>
                    <a:pt x="45493" y="12128"/>
                  </a:lnTo>
                  <a:lnTo>
                    <a:pt x="45554" y="12309"/>
                  </a:lnTo>
                  <a:lnTo>
                    <a:pt x="45674" y="12550"/>
                  </a:lnTo>
                  <a:lnTo>
                    <a:pt x="45795" y="12731"/>
                  </a:lnTo>
                  <a:lnTo>
                    <a:pt x="45976" y="12852"/>
                  </a:lnTo>
                  <a:lnTo>
                    <a:pt x="46218" y="12972"/>
                  </a:lnTo>
                  <a:lnTo>
                    <a:pt x="46399" y="13033"/>
                  </a:lnTo>
                  <a:lnTo>
                    <a:pt x="46881" y="13033"/>
                  </a:lnTo>
                  <a:lnTo>
                    <a:pt x="47062" y="12972"/>
                  </a:lnTo>
                  <a:lnTo>
                    <a:pt x="47304" y="12852"/>
                  </a:lnTo>
                  <a:lnTo>
                    <a:pt x="47485" y="12731"/>
                  </a:lnTo>
                  <a:lnTo>
                    <a:pt x="47605" y="12550"/>
                  </a:lnTo>
                  <a:lnTo>
                    <a:pt x="47726" y="12309"/>
                  </a:lnTo>
                  <a:lnTo>
                    <a:pt x="47786" y="12128"/>
                  </a:lnTo>
                  <a:lnTo>
                    <a:pt x="47786" y="11886"/>
                  </a:lnTo>
                  <a:lnTo>
                    <a:pt x="47786" y="11645"/>
                  </a:lnTo>
                  <a:lnTo>
                    <a:pt x="47726" y="11464"/>
                  </a:lnTo>
                  <a:lnTo>
                    <a:pt x="47605" y="11223"/>
                  </a:lnTo>
                  <a:lnTo>
                    <a:pt x="47485" y="11042"/>
                  </a:lnTo>
                  <a:lnTo>
                    <a:pt x="47304" y="10921"/>
                  </a:lnTo>
                  <a:lnTo>
                    <a:pt x="47062" y="10800"/>
                  </a:lnTo>
                  <a:lnTo>
                    <a:pt x="46881" y="10740"/>
                  </a:lnTo>
                  <a:close/>
                  <a:moveTo>
                    <a:pt x="52191" y="10740"/>
                  </a:moveTo>
                  <a:lnTo>
                    <a:pt x="52010" y="10800"/>
                  </a:lnTo>
                  <a:lnTo>
                    <a:pt x="51768" y="10921"/>
                  </a:lnTo>
                  <a:lnTo>
                    <a:pt x="51587" y="11042"/>
                  </a:lnTo>
                  <a:lnTo>
                    <a:pt x="51467" y="11223"/>
                  </a:lnTo>
                  <a:lnTo>
                    <a:pt x="51346" y="11464"/>
                  </a:lnTo>
                  <a:lnTo>
                    <a:pt x="51286" y="11645"/>
                  </a:lnTo>
                  <a:lnTo>
                    <a:pt x="51286" y="11886"/>
                  </a:lnTo>
                  <a:lnTo>
                    <a:pt x="51286" y="12128"/>
                  </a:lnTo>
                  <a:lnTo>
                    <a:pt x="51346" y="12309"/>
                  </a:lnTo>
                  <a:lnTo>
                    <a:pt x="51467" y="12550"/>
                  </a:lnTo>
                  <a:lnTo>
                    <a:pt x="51587" y="12731"/>
                  </a:lnTo>
                  <a:lnTo>
                    <a:pt x="51768" y="12852"/>
                  </a:lnTo>
                  <a:lnTo>
                    <a:pt x="52010" y="12972"/>
                  </a:lnTo>
                  <a:lnTo>
                    <a:pt x="52191" y="13033"/>
                  </a:lnTo>
                  <a:lnTo>
                    <a:pt x="52673" y="13033"/>
                  </a:lnTo>
                  <a:lnTo>
                    <a:pt x="52854" y="12972"/>
                  </a:lnTo>
                  <a:lnTo>
                    <a:pt x="53096" y="12852"/>
                  </a:lnTo>
                  <a:lnTo>
                    <a:pt x="53277" y="12731"/>
                  </a:lnTo>
                  <a:lnTo>
                    <a:pt x="53397" y="12550"/>
                  </a:lnTo>
                  <a:lnTo>
                    <a:pt x="53518" y="12309"/>
                  </a:lnTo>
                  <a:lnTo>
                    <a:pt x="53578" y="12128"/>
                  </a:lnTo>
                  <a:lnTo>
                    <a:pt x="53578" y="11886"/>
                  </a:lnTo>
                  <a:lnTo>
                    <a:pt x="53578" y="11645"/>
                  </a:lnTo>
                  <a:lnTo>
                    <a:pt x="53518" y="11464"/>
                  </a:lnTo>
                  <a:lnTo>
                    <a:pt x="53397" y="11223"/>
                  </a:lnTo>
                  <a:lnTo>
                    <a:pt x="53277" y="11042"/>
                  </a:lnTo>
                  <a:lnTo>
                    <a:pt x="53096" y="10921"/>
                  </a:lnTo>
                  <a:lnTo>
                    <a:pt x="52854" y="10800"/>
                  </a:lnTo>
                  <a:lnTo>
                    <a:pt x="52673" y="10740"/>
                  </a:lnTo>
                  <a:close/>
                  <a:moveTo>
                    <a:pt x="57983" y="10740"/>
                  </a:moveTo>
                  <a:lnTo>
                    <a:pt x="57802" y="10800"/>
                  </a:lnTo>
                  <a:lnTo>
                    <a:pt x="57561" y="10921"/>
                  </a:lnTo>
                  <a:lnTo>
                    <a:pt x="57380" y="11042"/>
                  </a:lnTo>
                  <a:lnTo>
                    <a:pt x="57259" y="11223"/>
                  </a:lnTo>
                  <a:lnTo>
                    <a:pt x="57138" y="11464"/>
                  </a:lnTo>
                  <a:lnTo>
                    <a:pt x="57078" y="11645"/>
                  </a:lnTo>
                  <a:lnTo>
                    <a:pt x="57078" y="11886"/>
                  </a:lnTo>
                  <a:lnTo>
                    <a:pt x="57078" y="12128"/>
                  </a:lnTo>
                  <a:lnTo>
                    <a:pt x="57138" y="12309"/>
                  </a:lnTo>
                  <a:lnTo>
                    <a:pt x="57259" y="12550"/>
                  </a:lnTo>
                  <a:lnTo>
                    <a:pt x="57380" y="12731"/>
                  </a:lnTo>
                  <a:lnTo>
                    <a:pt x="57561" y="12852"/>
                  </a:lnTo>
                  <a:lnTo>
                    <a:pt x="57802" y="12972"/>
                  </a:lnTo>
                  <a:lnTo>
                    <a:pt x="57983" y="13033"/>
                  </a:lnTo>
                  <a:lnTo>
                    <a:pt x="58466" y="13033"/>
                  </a:lnTo>
                  <a:lnTo>
                    <a:pt x="58647" y="12972"/>
                  </a:lnTo>
                  <a:lnTo>
                    <a:pt x="58888" y="12852"/>
                  </a:lnTo>
                  <a:lnTo>
                    <a:pt x="59069" y="12731"/>
                  </a:lnTo>
                  <a:lnTo>
                    <a:pt x="59190" y="12550"/>
                  </a:lnTo>
                  <a:lnTo>
                    <a:pt x="59310" y="12309"/>
                  </a:lnTo>
                  <a:lnTo>
                    <a:pt x="59371" y="12128"/>
                  </a:lnTo>
                  <a:lnTo>
                    <a:pt x="59371" y="11886"/>
                  </a:lnTo>
                  <a:lnTo>
                    <a:pt x="59371" y="11645"/>
                  </a:lnTo>
                  <a:lnTo>
                    <a:pt x="59310" y="11464"/>
                  </a:lnTo>
                  <a:lnTo>
                    <a:pt x="59190" y="11223"/>
                  </a:lnTo>
                  <a:lnTo>
                    <a:pt x="59069" y="11042"/>
                  </a:lnTo>
                  <a:lnTo>
                    <a:pt x="58888" y="10921"/>
                  </a:lnTo>
                  <a:lnTo>
                    <a:pt x="58647" y="10800"/>
                  </a:lnTo>
                  <a:lnTo>
                    <a:pt x="58466" y="10740"/>
                  </a:lnTo>
                  <a:close/>
                  <a:moveTo>
                    <a:pt x="63775" y="10740"/>
                  </a:moveTo>
                  <a:lnTo>
                    <a:pt x="63594" y="10800"/>
                  </a:lnTo>
                  <a:lnTo>
                    <a:pt x="63353" y="10921"/>
                  </a:lnTo>
                  <a:lnTo>
                    <a:pt x="63172" y="11042"/>
                  </a:lnTo>
                  <a:lnTo>
                    <a:pt x="63051" y="11223"/>
                  </a:lnTo>
                  <a:lnTo>
                    <a:pt x="62931" y="11464"/>
                  </a:lnTo>
                  <a:lnTo>
                    <a:pt x="62870" y="11645"/>
                  </a:lnTo>
                  <a:lnTo>
                    <a:pt x="62870" y="11886"/>
                  </a:lnTo>
                  <a:lnTo>
                    <a:pt x="62870" y="12128"/>
                  </a:lnTo>
                  <a:lnTo>
                    <a:pt x="62931" y="12309"/>
                  </a:lnTo>
                  <a:lnTo>
                    <a:pt x="63051" y="12550"/>
                  </a:lnTo>
                  <a:lnTo>
                    <a:pt x="63172" y="12731"/>
                  </a:lnTo>
                  <a:lnTo>
                    <a:pt x="63353" y="12852"/>
                  </a:lnTo>
                  <a:lnTo>
                    <a:pt x="63594" y="12972"/>
                  </a:lnTo>
                  <a:lnTo>
                    <a:pt x="63775" y="13033"/>
                  </a:lnTo>
                  <a:lnTo>
                    <a:pt x="64258" y="13033"/>
                  </a:lnTo>
                  <a:lnTo>
                    <a:pt x="64439" y="12972"/>
                  </a:lnTo>
                  <a:lnTo>
                    <a:pt x="64680" y="12852"/>
                  </a:lnTo>
                  <a:lnTo>
                    <a:pt x="64861" y="12731"/>
                  </a:lnTo>
                  <a:lnTo>
                    <a:pt x="64982" y="12550"/>
                  </a:lnTo>
                  <a:lnTo>
                    <a:pt x="65103" y="12309"/>
                  </a:lnTo>
                  <a:lnTo>
                    <a:pt x="65163" y="12128"/>
                  </a:lnTo>
                  <a:lnTo>
                    <a:pt x="65163" y="11886"/>
                  </a:lnTo>
                  <a:lnTo>
                    <a:pt x="65163" y="11705"/>
                  </a:lnTo>
                  <a:lnTo>
                    <a:pt x="65103" y="11464"/>
                  </a:lnTo>
                  <a:lnTo>
                    <a:pt x="64922" y="11162"/>
                  </a:lnTo>
                  <a:lnTo>
                    <a:pt x="64741" y="10981"/>
                  </a:lnTo>
                  <a:lnTo>
                    <a:pt x="64439" y="10800"/>
                  </a:lnTo>
                  <a:lnTo>
                    <a:pt x="64198" y="10740"/>
                  </a:lnTo>
                  <a:close/>
                  <a:moveTo>
                    <a:pt x="8689" y="13636"/>
                  </a:moveTo>
                  <a:lnTo>
                    <a:pt x="7844" y="14783"/>
                  </a:lnTo>
                  <a:lnTo>
                    <a:pt x="7844" y="15024"/>
                  </a:lnTo>
                  <a:lnTo>
                    <a:pt x="7904" y="15205"/>
                  </a:lnTo>
                  <a:lnTo>
                    <a:pt x="8025" y="15446"/>
                  </a:lnTo>
                  <a:lnTo>
                    <a:pt x="8146" y="15627"/>
                  </a:lnTo>
                  <a:lnTo>
                    <a:pt x="8327" y="15748"/>
                  </a:lnTo>
                  <a:lnTo>
                    <a:pt x="8568" y="15869"/>
                  </a:lnTo>
                  <a:lnTo>
                    <a:pt x="8749" y="15929"/>
                  </a:lnTo>
                  <a:lnTo>
                    <a:pt x="9232" y="15929"/>
                  </a:lnTo>
                  <a:lnTo>
                    <a:pt x="9413" y="15869"/>
                  </a:lnTo>
                  <a:lnTo>
                    <a:pt x="9654" y="15748"/>
                  </a:lnTo>
                  <a:lnTo>
                    <a:pt x="9835" y="15627"/>
                  </a:lnTo>
                  <a:lnTo>
                    <a:pt x="9956" y="15446"/>
                  </a:lnTo>
                  <a:lnTo>
                    <a:pt x="10076" y="15205"/>
                  </a:lnTo>
                  <a:lnTo>
                    <a:pt x="10137" y="15024"/>
                  </a:lnTo>
                  <a:lnTo>
                    <a:pt x="10137" y="14783"/>
                  </a:lnTo>
                  <a:lnTo>
                    <a:pt x="10076" y="14420"/>
                  </a:lnTo>
                  <a:lnTo>
                    <a:pt x="9956" y="14119"/>
                  </a:lnTo>
                  <a:lnTo>
                    <a:pt x="9775" y="13938"/>
                  </a:lnTo>
                  <a:lnTo>
                    <a:pt x="9533" y="13757"/>
                  </a:lnTo>
                  <a:lnTo>
                    <a:pt x="9292" y="13636"/>
                  </a:lnTo>
                  <a:close/>
                  <a:moveTo>
                    <a:pt x="14481" y="13636"/>
                  </a:moveTo>
                  <a:lnTo>
                    <a:pt x="14240" y="13757"/>
                  </a:lnTo>
                  <a:lnTo>
                    <a:pt x="13998" y="13938"/>
                  </a:lnTo>
                  <a:lnTo>
                    <a:pt x="13817" y="14119"/>
                  </a:lnTo>
                  <a:lnTo>
                    <a:pt x="13697" y="14420"/>
                  </a:lnTo>
                  <a:lnTo>
                    <a:pt x="13636" y="14783"/>
                  </a:lnTo>
                  <a:lnTo>
                    <a:pt x="13636" y="15024"/>
                  </a:lnTo>
                  <a:lnTo>
                    <a:pt x="13697" y="15205"/>
                  </a:lnTo>
                  <a:lnTo>
                    <a:pt x="13817" y="15446"/>
                  </a:lnTo>
                  <a:lnTo>
                    <a:pt x="13938" y="15627"/>
                  </a:lnTo>
                  <a:lnTo>
                    <a:pt x="14119" y="15748"/>
                  </a:lnTo>
                  <a:lnTo>
                    <a:pt x="14360" y="15869"/>
                  </a:lnTo>
                  <a:lnTo>
                    <a:pt x="14541" y="15929"/>
                  </a:lnTo>
                  <a:lnTo>
                    <a:pt x="15024" y="15929"/>
                  </a:lnTo>
                  <a:lnTo>
                    <a:pt x="15205" y="15869"/>
                  </a:lnTo>
                  <a:lnTo>
                    <a:pt x="15446" y="15748"/>
                  </a:lnTo>
                  <a:lnTo>
                    <a:pt x="15627" y="15627"/>
                  </a:lnTo>
                  <a:lnTo>
                    <a:pt x="15748" y="15446"/>
                  </a:lnTo>
                  <a:lnTo>
                    <a:pt x="15869" y="15205"/>
                  </a:lnTo>
                  <a:lnTo>
                    <a:pt x="15929" y="15024"/>
                  </a:lnTo>
                  <a:lnTo>
                    <a:pt x="15929" y="14783"/>
                  </a:lnTo>
                  <a:lnTo>
                    <a:pt x="15869" y="14420"/>
                  </a:lnTo>
                  <a:lnTo>
                    <a:pt x="15748" y="14119"/>
                  </a:lnTo>
                  <a:lnTo>
                    <a:pt x="15567" y="13938"/>
                  </a:lnTo>
                  <a:lnTo>
                    <a:pt x="15326" y="13757"/>
                  </a:lnTo>
                  <a:lnTo>
                    <a:pt x="15084" y="13636"/>
                  </a:lnTo>
                  <a:close/>
                  <a:moveTo>
                    <a:pt x="20273" y="13636"/>
                  </a:moveTo>
                  <a:lnTo>
                    <a:pt x="20032" y="13757"/>
                  </a:lnTo>
                  <a:lnTo>
                    <a:pt x="19790" y="13938"/>
                  </a:lnTo>
                  <a:lnTo>
                    <a:pt x="19609" y="14119"/>
                  </a:lnTo>
                  <a:lnTo>
                    <a:pt x="19489" y="14420"/>
                  </a:lnTo>
                  <a:lnTo>
                    <a:pt x="19428" y="14783"/>
                  </a:lnTo>
                  <a:lnTo>
                    <a:pt x="19428" y="15024"/>
                  </a:lnTo>
                  <a:lnTo>
                    <a:pt x="19489" y="15205"/>
                  </a:lnTo>
                  <a:lnTo>
                    <a:pt x="19609" y="15446"/>
                  </a:lnTo>
                  <a:lnTo>
                    <a:pt x="19730" y="15627"/>
                  </a:lnTo>
                  <a:lnTo>
                    <a:pt x="19911" y="15748"/>
                  </a:lnTo>
                  <a:lnTo>
                    <a:pt x="20152" y="15869"/>
                  </a:lnTo>
                  <a:lnTo>
                    <a:pt x="20333" y="15929"/>
                  </a:lnTo>
                  <a:lnTo>
                    <a:pt x="20816" y="15929"/>
                  </a:lnTo>
                  <a:lnTo>
                    <a:pt x="20997" y="15869"/>
                  </a:lnTo>
                  <a:lnTo>
                    <a:pt x="21239" y="15748"/>
                  </a:lnTo>
                  <a:lnTo>
                    <a:pt x="21420" y="15627"/>
                  </a:lnTo>
                  <a:lnTo>
                    <a:pt x="21540" y="15446"/>
                  </a:lnTo>
                  <a:lnTo>
                    <a:pt x="21661" y="15205"/>
                  </a:lnTo>
                  <a:lnTo>
                    <a:pt x="21721" y="15024"/>
                  </a:lnTo>
                  <a:lnTo>
                    <a:pt x="21721" y="14783"/>
                  </a:lnTo>
                  <a:lnTo>
                    <a:pt x="21661" y="14420"/>
                  </a:lnTo>
                  <a:lnTo>
                    <a:pt x="21540" y="14119"/>
                  </a:lnTo>
                  <a:lnTo>
                    <a:pt x="21359" y="13938"/>
                  </a:lnTo>
                  <a:lnTo>
                    <a:pt x="21118" y="13757"/>
                  </a:lnTo>
                  <a:lnTo>
                    <a:pt x="20876" y="13636"/>
                  </a:lnTo>
                  <a:close/>
                  <a:moveTo>
                    <a:pt x="26065" y="13636"/>
                  </a:moveTo>
                  <a:lnTo>
                    <a:pt x="25824" y="13757"/>
                  </a:lnTo>
                  <a:lnTo>
                    <a:pt x="25583" y="13938"/>
                  </a:lnTo>
                  <a:lnTo>
                    <a:pt x="25402" y="14119"/>
                  </a:lnTo>
                  <a:lnTo>
                    <a:pt x="25281" y="14420"/>
                  </a:lnTo>
                  <a:lnTo>
                    <a:pt x="25221" y="14783"/>
                  </a:lnTo>
                  <a:lnTo>
                    <a:pt x="25221" y="15024"/>
                  </a:lnTo>
                  <a:lnTo>
                    <a:pt x="25281" y="15205"/>
                  </a:lnTo>
                  <a:lnTo>
                    <a:pt x="25402" y="15446"/>
                  </a:lnTo>
                  <a:lnTo>
                    <a:pt x="25522" y="15627"/>
                  </a:lnTo>
                  <a:lnTo>
                    <a:pt x="25703" y="15748"/>
                  </a:lnTo>
                  <a:lnTo>
                    <a:pt x="25945" y="15869"/>
                  </a:lnTo>
                  <a:lnTo>
                    <a:pt x="26126" y="15929"/>
                  </a:lnTo>
                  <a:lnTo>
                    <a:pt x="26608" y="15929"/>
                  </a:lnTo>
                  <a:lnTo>
                    <a:pt x="26789" y="15869"/>
                  </a:lnTo>
                  <a:lnTo>
                    <a:pt x="27031" y="15748"/>
                  </a:lnTo>
                  <a:lnTo>
                    <a:pt x="27212" y="15627"/>
                  </a:lnTo>
                  <a:lnTo>
                    <a:pt x="27332" y="15446"/>
                  </a:lnTo>
                  <a:lnTo>
                    <a:pt x="27453" y="15205"/>
                  </a:lnTo>
                  <a:lnTo>
                    <a:pt x="27513" y="15024"/>
                  </a:lnTo>
                  <a:lnTo>
                    <a:pt x="27513" y="14783"/>
                  </a:lnTo>
                  <a:lnTo>
                    <a:pt x="27453" y="14420"/>
                  </a:lnTo>
                  <a:lnTo>
                    <a:pt x="27332" y="14119"/>
                  </a:lnTo>
                  <a:lnTo>
                    <a:pt x="27151" y="13938"/>
                  </a:lnTo>
                  <a:lnTo>
                    <a:pt x="26910" y="13757"/>
                  </a:lnTo>
                  <a:lnTo>
                    <a:pt x="26669" y="13636"/>
                  </a:lnTo>
                  <a:close/>
                  <a:moveTo>
                    <a:pt x="31858" y="13636"/>
                  </a:moveTo>
                  <a:lnTo>
                    <a:pt x="31616" y="13757"/>
                  </a:lnTo>
                  <a:lnTo>
                    <a:pt x="31375" y="13938"/>
                  </a:lnTo>
                  <a:lnTo>
                    <a:pt x="31194" y="14119"/>
                  </a:lnTo>
                  <a:lnTo>
                    <a:pt x="31073" y="14420"/>
                  </a:lnTo>
                  <a:lnTo>
                    <a:pt x="31013" y="14783"/>
                  </a:lnTo>
                  <a:lnTo>
                    <a:pt x="31013" y="15024"/>
                  </a:lnTo>
                  <a:lnTo>
                    <a:pt x="31073" y="15205"/>
                  </a:lnTo>
                  <a:lnTo>
                    <a:pt x="31194" y="15446"/>
                  </a:lnTo>
                  <a:lnTo>
                    <a:pt x="31315" y="15627"/>
                  </a:lnTo>
                  <a:lnTo>
                    <a:pt x="31496" y="15748"/>
                  </a:lnTo>
                  <a:lnTo>
                    <a:pt x="31737" y="15869"/>
                  </a:lnTo>
                  <a:lnTo>
                    <a:pt x="31918" y="15929"/>
                  </a:lnTo>
                  <a:lnTo>
                    <a:pt x="32401" y="15929"/>
                  </a:lnTo>
                  <a:lnTo>
                    <a:pt x="32582" y="15869"/>
                  </a:lnTo>
                  <a:lnTo>
                    <a:pt x="32823" y="15748"/>
                  </a:lnTo>
                  <a:lnTo>
                    <a:pt x="33004" y="15627"/>
                  </a:lnTo>
                  <a:lnTo>
                    <a:pt x="33125" y="15446"/>
                  </a:lnTo>
                  <a:lnTo>
                    <a:pt x="33245" y="15205"/>
                  </a:lnTo>
                  <a:lnTo>
                    <a:pt x="33306" y="15024"/>
                  </a:lnTo>
                  <a:lnTo>
                    <a:pt x="33306" y="14783"/>
                  </a:lnTo>
                  <a:lnTo>
                    <a:pt x="33245" y="14420"/>
                  </a:lnTo>
                  <a:lnTo>
                    <a:pt x="33125" y="14119"/>
                  </a:lnTo>
                  <a:lnTo>
                    <a:pt x="32944" y="13938"/>
                  </a:lnTo>
                  <a:lnTo>
                    <a:pt x="32702" y="13757"/>
                  </a:lnTo>
                  <a:lnTo>
                    <a:pt x="32461" y="13636"/>
                  </a:lnTo>
                  <a:close/>
                  <a:moveTo>
                    <a:pt x="37650" y="13636"/>
                  </a:moveTo>
                  <a:lnTo>
                    <a:pt x="37408" y="13757"/>
                  </a:lnTo>
                  <a:lnTo>
                    <a:pt x="37167" y="13938"/>
                  </a:lnTo>
                  <a:lnTo>
                    <a:pt x="36986" y="14119"/>
                  </a:lnTo>
                  <a:lnTo>
                    <a:pt x="36865" y="14420"/>
                  </a:lnTo>
                  <a:lnTo>
                    <a:pt x="36805" y="14783"/>
                  </a:lnTo>
                  <a:lnTo>
                    <a:pt x="36805" y="15024"/>
                  </a:lnTo>
                  <a:lnTo>
                    <a:pt x="36865" y="15205"/>
                  </a:lnTo>
                  <a:lnTo>
                    <a:pt x="36986" y="15446"/>
                  </a:lnTo>
                  <a:lnTo>
                    <a:pt x="37107" y="15627"/>
                  </a:lnTo>
                  <a:lnTo>
                    <a:pt x="37288" y="15748"/>
                  </a:lnTo>
                  <a:lnTo>
                    <a:pt x="37529" y="15869"/>
                  </a:lnTo>
                  <a:lnTo>
                    <a:pt x="37710" y="15929"/>
                  </a:lnTo>
                  <a:lnTo>
                    <a:pt x="38193" y="15929"/>
                  </a:lnTo>
                  <a:lnTo>
                    <a:pt x="38374" y="15869"/>
                  </a:lnTo>
                  <a:lnTo>
                    <a:pt x="38615" y="15748"/>
                  </a:lnTo>
                  <a:lnTo>
                    <a:pt x="38796" y="15627"/>
                  </a:lnTo>
                  <a:lnTo>
                    <a:pt x="38917" y="15446"/>
                  </a:lnTo>
                  <a:lnTo>
                    <a:pt x="39038" y="15205"/>
                  </a:lnTo>
                  <a:lnTo>
                    <a:pt x="39098" y="15024"/>
                  </a:lnTo>
                  <a:lnTo>
                    <a:pt x="39098" y="14783"/>
                  </a:lnTo>
                  <a:lnTo>
                    <a:pt x="39038" y="14420"/>
                  </a:lnTo>
                  <a:lnTo>
                    <a:pt x="38917" y="14119"/>
                  </a:lnTo>
                  <a:lnTo>
                    <a:pt x="38736" y="13938"/>
                  </a:lnTo>
                  <a:lnTo>
                    <a:pt x="38495" y="13757"/>
                  </a:lnTo>
                  <a:lnTo>
                    <a:pt x="38253" y="13636"/>
                  </a:lnTo>
                  <a:close/>
                  <a:moveTo>
                    <a:pt x="43442" y="13636"/>
                  </a:moveTo>
                  <a:lnTo>
                    <a:pt x="43201" y="13757"/>
                  </a:lnTo>
                  <a:lnTo>
                    <a:pt x="42959" y="13938"/>
                  </a:lnTo>
                  <a:lnTo>
                    <a:pt x="42778" y="14119"/>
                  </a:lnTo>
                  <a:lnTo>
                    <a:pt x="42658" y="14420"/>
                  </a:lnTo>
                  <a:lnTo>
                    <a:pt x="42597" y="14783"/>
                  </a:lnTo>
                  <a:lnTo>
                    <a:pt x="42597" y="15024"/>
                  </a:lnTo>
                  <a:lnTo>
                    <a:pt x="42658" y="15205"/>
                  </a:lnTo>
                  <a:lnTo>
                    <a:pt x="42778" y="15446"/>
                  </a:lnTo>
                  <a:lnTo>
                    <a:pt x="42899" y="15627"/>
                  </a:lnTo>
                  <a:lnTo>
                    <a:pt x="43080" y="15748"/>
                  </a:lnTo>
                  <a:lnTo>
                    <a:pt x="43321" y="15869"/>
                  </a:lnTo>
                  <a:lnTo>
                    <a:pt x="43502" y="15929"/>
                  </a:lnTo>
                  <a:lnTo>
                    <a:pt x="43985" y="15929"/>
                  </a:lnTo>
                  <a:lnTo>
                    <a:pt x="44166" y="15869"/>
                  </a:lnTo>
                  <a:lnTo>
                    <a:pt x="44407" y="15748"/>
                  </a:lnTo>
                  <a:lnTo>
                    <a:pt x="44588" y="15627"/>
                  </a:lnTo>
                  <a:lnTo>
                    <a:pt x="44709" y="15446"/>
                  </a:lnTo>
                  <a:lnTo>
                    <a:pt x="44830" y="15205"/>
                  </a:lnTo>
                  <a:lnTo>
                    <a:pt x="44890" y="15024"/>
                  </a:lnTo>
                  <a:lnTo>
                    <a:pt x="44890" y="14783"/>
                  </a:lnTo>
                  <a:lnTo>
                    <a:pt x="44830" y="14420"/>
                  </a:lnTo>
                  <a:lnTo>
                    <a:pt x="44709" y="14119"/>
                  </a:lnTo>
                  <a:lnTo>
                    <a:pt x="44528" y="13938"/>
                  </a:lnTo>
                  <a:lnTo>
                    <a:pt x="44287" y="13757"/>
                  </a:lnTo>
                  <a:lnTo>
                    <a:pt x="44045" y="13636"/>
                  </a:lnTo>
                  <a:close/>
                  <a:moveTo>
                    <a:pt x="49234" y="13636"/>
                  </a:moveTo>
                  <a:lnTo>
                    <a:pt x="48993" y="13757"/>
                  </a:lnTo>
                  <a:lnTo>
                    <a:pt x="48752" y="13938"/>
                  </a:lnTo>
                  <a:lnTo>
                    <a:pt x="48571" y="14119"/>
                  </a:lnTo>
                  <a:lnTo>
                    <a:pt x="48450" y="14420"/>
                  </a:lnTo>
                  <a:lnTo>
                    <a:pt x="48390" y="14783"/>
                  </a:lnTo>
                  <a:lnTo>
                    <a:pt x="48390" y="15024"/>
                  </a:lnTo>
                  <a:lnTo>
                    <a:pt x="48450" y="15205"/>
                  </a:lnTo>
                  <a:lnTo>
                    <a:pt x="48571" y="15446"/>
                  </a:lnTo>
                  <a:lnTo>
                    <a:pt x="48691" y="15627"/>
                  </a:lnTo>
                  <a:lnTo>
                    <a:pt x="48872" y="15748"/>
                  </a:lnTo>
                  <a:lnTo>
                    <a:pt x="49114" y="15869"/>
                  </a:lnTo>
                  <a:lnTo>
                    <a:pt x="49295" y="15929"/>
                  </a:lnTo>
                  <a:lnTo>
                    <a:pt x="49777" y="15929"/>
                  </a:lnTo>
                  <a:lnTo>
                    <a:pt x="49958" y="15869"/>
                  </a:lnTo>
                  <a:lnTo>
                    <a:pt x="50200" y="15748"/>
                  </a:lnTo>
                  <a:lnTo>
                    <a:pt x="50381" y="15627"/>
                  </a:lnTo>
                  <a:lnTo>
                    <a:pt x="50501" y="15446"/>
                  </a:lnTo>
                  <a:lnTo>
                    <a:pt x="50622" y="15205"/>
                  </a:lnTo>
                  <a:lnTo>
                    <a:pt x="50682" y="15024"/>
                  </a:lnTo>
                  <a:lnTo>
                    <a:pt x="50682" y="14783"/>
                  </a:lnTo>
                  <a:lnTo>
                    <a:pt x="50622" y="14420"/>
                  </a:lnTo>
                  <a:lnTo>
                    <a:pt x="50501" y="14119"/>
                  </a:lnTo>
                  <a:lnTo>
                    <a:pt x="50320" y="13938"/>
                  </a:lnTo>
                  <a:lnTo>
                    <a:pt x="50079" y="13757"/>
                  </a:lnTo>
                  <a:lnTo>
                    <a:pt x="49838" y="13636"/>
                  </a:lnTo>
                  <a:close/>
                  <a:moveTo>
                    <a:pt x="55027" y="13636"/>
                  </a:moveTo>
                  <a:lnTo>
                    <a:pt x="54785" y="13757"/>
                  </a:lnTo>
                  <a:lnTo>
                    <a:pt x="54544" y="13938"/>
                  </a:lnTo>
                  <a:lnTo>
                    <a:pt x="54363" y="14119"/>
                  </a:lnTo>
                  <a:lnTo>
                    <a:pt x="54242" y="14420"/>
                  </a:lnTo>
                  <a:lnTo>
                    <a:pt x="54182" y="14783"/>
                  </a:lnTo>
                  <a:lnTo>
                    <a:pt x="54182" y="15024"/>
                  </a:lnTo>
                  <a:lnTo>
                    <a:pt x="54242" y="15205"/>
                  </a:lnTo>
                  <a:lnTo>
                    <a:pt x="54363" y="15446"/>
                  </a:lnTo>
                  <a:lnTo>
                    <a:pt x="54483" y="15627"/>
                  </a:lnTo>
                  <a:lnTo>
                    <a:pt x="54665" y="15748"/>
                  </a:lnTo>
                  <a:lnTo>
                    <a:pt x="54906" y="15869"/>
                  </a:lnTo>
                  <a:lnTo>
                    <a:pt x="55087" y="15929"/>
                  </a:lnTo>
                  <a:lnTo>
                    <a:pt x="55570" y="15929"/>
                  </a:lnTo>
                  <a:lnTo>
                    <a:pt x="55751" y="15869"/>
                  </a:lnTo>
                  <a:lnTo>
                    <a:pt x="55992" y="15748"/>
                  </a:lnTo>
                  <a:lnTo>
                    <a:pt x="56173" y="15627"/>
                  </a:lnTo>
                  <a:lnTo>
                    <a:pt x="56294" y="15446"/>
                  </a:lnTo>
                  <a:lnTo>
                    <a:pt x="56414" y="15205"/>
                  </a:lnTo>
                  <a:lnTo>
                    <a:pt x="56475" y="15024"/>
                  </a:lnTo>
                  <a:lnTo>
                    <a:pt x="56475" y="14783"/>
                  </a:lnTo>
                  <a:lnTo>
                    <a:pt x="56414" y="14420"/>
                  </a:lnTo>
                  <a:lnTo>
                    <a:pt x="56294" y="14119"/>
                  </a:lnTo>
                  <a:lnTo>
                    <a:pt x="56113" y="13938"/>
                  </a:lnTo>
                  <a:lnTo>
                    <a:pt x="55871" y="13757"/>
                  </a:lnTo>
                  <a:lnTo>
                    <a:pt x="55630" y="13636"/>
                  </a:lnTo>
                  <a:close/>
                  <a:moveTo>
                    <a:pt x="60819" y="13636"/>
                  </a:moveTo>
                  <a:lnTo>
                    <a:pt x="60577" y="13757"/>
                  </a:lnTo>
                  <a:lnTo>
                    <a:pt x="60336" y="13938"/>
                  </a:lnTo>
                  <a:lnTo>
                    <a:pt x="60155" y="14119"/>
                  </a:lnTo>
                  <a:lnTo>
                    <a:pt x="60034" y="14420"/>
                  </a:lnTo>
                  <a:lnTo>
                    <a:pt x="59974" y="14783"/>
                  </a:lnTo>
                  <a:lnTo>
                    <a:pt x="59974" y="15024"/>
                  </a:lnTo>
                  <a:lnTo>
                    <a:pt x="60034" y="15205"/>
                  </a:lnTo>
                  <a:lnTo>
                    <a:pt x="60155" y="15446"/>
                  </a:lnTo>
                  <a:lnTo>
                    <a:pt x="60276" y="15627"/>
                  </a:lnTo>
                  <a:lnTo>
                    <a:pt x="60457" y="15748"/>
                  </a:lnTo>
                  <a:lnTo>
                    <a:pt x="60698" y="15869"/>
                  </a:lnTo>
                  <a:lnTo>
                    <a:pt x="60879" y="15929"/>
                  </a:lnTo>
                  <a:lnTo>
                    <a:pt x="61362" y="15929"/>
                  </a:lnTo>
                  <a:lnTo>
                    <a:pt x="61543" y="15869"/>
                  </a:lnTo>
                  <a:lnTo>
                    <a:pt x="61784" y="15748"/>
                  </a:lnTo>
                  <a:lnTo>
                    <a:pt x="61965" y="15627"/>
                  </a:lnTo>
                  <a:lnTo>
                    <a:pt x="62086" y="15446"/>
                  </a:lnTo>
                  <a:lnTo>
                    <a:pt x="62206" y="15205"/>
                  </a:lnTo>
                  <a:lnTo>
                    <a:pt x="62267" y="15024"/>
                  </a:lnTo>
                  <a:lnTo>
                    <a:pt x="62267" y="14783"/>
                  </a:lnTo>
                  <a:lnTo>
                    <a:pt x="62206" y="14420"/>
                  </a:lnTo>
                  <a:lnTo>
                    <a:pt x="62086" y="14119"/>
                  </a:lnTo>
                  <a:lnTo>
                    <a:pt x="61905" y="13938"/>
                  </a:lnTo>
                  <a:lnTo>
                    <a:pt x="61663" y="13757"/>
                  </a:lnTo>
                  <a:lnTo>
                    <a:pt x="61422" y="13636"/>
                  </a:lnTo>
                  <a:close/>
                  <a:moveTo>
                    <a:pt x="66611" y="13636"/>
                  </a:moveTo>
                  <a:lnTo>
                    <a:pt x="66370" y="13757"/>
                  </a:lnTo>
                  <a:lnTo>
                    <a:pt x="66128" y="13938"/>
                  </a:lnTo>
                  <a:lnTo>
                    <a:pt x="65947" y="14119"/>
                  </a:lnTo>
                  <a:lnTo>
                    <a:pt x="65827" y="14420"/>
                  </a:lnTo>
                  <a:lnTo>
                    <a:pt x="65766" y="14783"/>
                  </a:lnTo>
                  <a:lnTo>
                    <a:pt x="65766" y="15024"/>
                  </a:lnTo>
                  <a:lnTo>
                    <a:pt x="65827" y="15205"/>
                  </a:lnTo>
                  <a:lnTo>
                    <a:pt x="65947" y="15446"/>
                  </a:lnTo>
                  <a:lnTo>
                    <a:pt x="66068" y="15627"/>
                  </a:lnTo>
                  <a:lnTo>
                    <a:pt x="66249" y="15748"/>
                  </a:lnTo>
                  <a:lnTo>
                    <a:pt x="66490" y="15869"/>
                  </a:lnTo>
                  <a:lnTo>
                    <a:pt x="66671" y="15929"/>
                  </a:lnTo>
                  <a:lnTo>
                    <a:pt x="67154" y="15929"/>
                  </a:lnTo>
                  <a:lnTo>
                    <a:pt x="67335" y="15869"/>
                  </a:lnTo>
                  <a:lnTo>
                    <a:pt x="67576" y="15748"/>
                  </a:lnTo>
                  <a:lnTo>
                    <a:pt x="67757" y="15627"/>
                  </a:lnTo>
                  <a:lnTo>
                    <a:pt x="67878" y="15446"/>
                  </a:lnTo>
                  <a:lnTo>
                    <a:pt x="67999" y="15205"/>
                  </a:lnTo>
                  <a:lnTo>
                    <a:pt x="68059" y="15024"/>
                  </a:lnTo>
                  <a:lnTo>
                    <a:pt x="68059" y="14783"/>
                  </a:lnTo>
                  <a:lnTo>
                    <a:pt x="67214" y="13636"/>
                  </a:lnTo>
                  <a:close/>
                  <a:moveTo>
                    <a:pt x="6517" y="16593"/>
                  </a:moveTo>
                  <a:lnTo>
                    <a:pt x="5310" y="18523"/>
                  </a:lnTo>
                  <a:lnTo>
                    <a:pt x="5431" y="18644"/>
                  </a:lnTo>
                  <a:lnTo>
                    <a:pt x="5672" y="18765"/>
                  </a:lnTo>
                  <a:lnTo>
                    <a:pt x="5853" y="18825"/>
                  </a:lnTo>
                  <a:lnTo>
                    <a:pt x="6336" y="18825"/>
                  </a:lnTo>
                  <a:lnTo>
                    <a:pt x="6517" y="18765"/>
                  </a:lnTo>
                  <a:lnTo>
                    <a:pt x="6758" y="18644"/>
                  </a:lnTo>
                  <a:lnTo>
                    <a:pt x="6939" y="18523"/>
                  </a:lnTo>
                  <a:lnTo>
                    <a:pt x="7060" y="18342"/>
                  </a:lnTo>
                  <a:lnTo>
                    <a:pt x="7180" y="18101"/>
                  </a:lnTo>
                  <a:lnTo>
                    <a:pt x="7241" y="17920"/>
                  </a:lnTo>
                  <a:lnTo>
                    <a:pt x="7241" y="17679"/>
                  </a:lnTo>
                  <a:lnTo>
                    <a:pt x="7180" y="17317"/>
                  </a:lnTo>
                  <a:lnTo>
                    <a:pt x="7060" y="17015"/>
                  </a:lnTo>
                  <a:lnTo>
                    <a:pt x="6818" y="16774"/>
                  </a:lnTo>
                  <a:lnTo>
                    <a:pt x="6517" y="16593"/>
                  </a:lnTo>
                  <a:close/>
                  <a:moveTo>
                    <a:pt x="11645" y="16532"/>
                  </a:moveTo>
                  <a:lnTo>
                    <a:pt x="11464" y="16593"/>
                  </a:lnTo>
                  <a:lnTo>
                    <a:pt x="11223" y="16713"/>
                  </a:lnTo>
                  <a:lnTo>
                    <a:pt x="11042" y="16834"/>
                  </a:lnTo>
                  <a:lnTo>
                    <a:pt x="10921" y="17015"/>
                  </a:lnTo>
                  <a:lnTo>
                    <a:pt x="10800" y="17256"/>
                  </a:lnTo>
                  <a:lnTo>
                    <a:pt x="10740" y="17437"/>
                  </a:lnTo>
                  <a:lnTo>
                    <a:pt x="10740" y="17679"/>
                  </a:lnTo>
                  <a:lnTo>
                    <a:pt x="10740" y="17920"/>
                  </a:lnTo>
                  <a:lnTo>
                    <a:pt x="10800" y="18101"/>
                  </a:lnTo>
                  <a:lnTo>
                    <a:pt x="10921" y="18342"/>
                  </a:lnTo>
                  <a:lnTo>
                    <a:pt x="11042" y="18523"/>
                  </a:lnTo>
                  <a:lnTo>
                    <a:pt x="11223" y="18644"/>
                  </a:lnTo>
                  <a:lnTo>
                    <a:pt x="11464" y="18765"/>
                  </a:lnTo>
                  <a:lnTo>
                    <a:pt x="11645" y="18825"/>
                  </a:lnTo>
                  <a:lnTo>
                    <a:pt x="12128" y="18825"/>
                  </a:lnTo>
                  <a:lnTo>
                    <a:pt x="12309" y="18765"/>
                  </a:lnTo>
                  <a:lnTo>
                    <a:pt x="12550" y="18644"/>
                  </a:lnTo>
                  <a:lnTo>
                    <a:pt x="12731" y="18523"/>
                  </a:lnTo>
                  <a:lnTo>
                    <a:pt x="12852" y="18342"/>
                  </a:lnTo>
                  <a:lnTo>
                    <a:pt x="12973" y="18101"/>
                  </a:lnTo>
                  <a:lnTo>
                    <a:pt x="13033" y="17920"/>
                  </a:lnTo>
                  <a:lnTo>
                    <a:pt x="13033" y="17679"/>
                  </a:lnTo>
                  <a:lnTo>
                    <a:pt x="13033" y="17437"/>
                  </a:lnTo>
                  <a:lnTo>
                    <a:pt x="12973" y="17256"/>
                  </a:lnTo>
                  <a:lnTo>
                    <a:pt x="12852" y="17015"/>
                  </a:lnTo>
                  <a:lnTo>
                    <a:pt x="12731" y="16834"/>
                  </a:lnTo>
                  <a:lnTo>
                    <a:pt x="12550" y="16713"/>
                  </a:lnTo>
                  <a:lnTo>
                    <a:pt x="12309" y="16593"/>
                  </a:lnTo>
                  <a:lnTo>
                    <a:pt x="12128" y="16532"/>
                  </a:lnTo>
                  <a:close/>
                  <a:moveTo>
                    <a:pt x="17437" y="16532"/>
                  </a:moveTo>
                  <a:lnTo>
                    <a:pt x="17256" y="16593"/>
                  </a:lnTo>
                  <a:lnTo>
                    <a:pt x="17015" y="16713"/>
                  </a:lnTo>
                  <a:lnTo>
                    <a:pt x="16834" y="16834"/>
                  </a:lnTo>
                  <a:lnTo>
                    <a:pt x="16713" y="17015"/>
                  </a:lnTo>
                  <a:lnTo>
                    <a:pt x="16593" y="17256"/>
                  </a:lnTo>
                  <a:lnTo>
                    <a:pt x="16532" y="17437"/>
                  </a:lnTo>
                  <a:lnTo>
                    <a:pt x="16532" y="17679"/>
                  </a:lnTo>
                  <a:lnTo>
                    <a:pt x="16532" y="17920"/>
                  </a:lnTo>
                  <a:lnTo>
                    <a:pt x="16593" y="18101"/>
                  </a:lnTo>
                  <a:lnTo>
                    <a:pt x="16713" y="18342"/>
                  </a:lnTo>
                  <a:lnTo>
                    <a:pt x="16834" y="18523"/>
                  </a:lnTo>
                  <a:lnTo>
                    <a:pt x="17015" y="18644"/>
                  </a:lnTo>
                  <a:lnTo>
                    <a:pt x="17256" y="18765"/>
                  </a:lnTo>
                  <a:lnTo>
                    <a:pt x="17437" y="18825"/>
                  </a:lnTo>
                  <a:lnTo>
                    <a:pt x="17920" y="18825"/>
                  </a:lnTo>
                  <a:lnTo>
                    <a:pt x="18101" y="18765"/>
                  </a:lnTo>
                  <a:lnTo>
                    <a:pt x="18342" y="18644"/>
                  </a:lnTo>
                  <a:lnTo>
                    <a:pt x="18523" y="18523"/>
                  </a:lnTo>
                  <a:lnTo>
                    <a:pt x="18644" y="18342"/>
                  </a:lnTo>
                  <a:lnTo>
                    <a:pt x="18765" y="18101"/>
                  </a:lnTo>
                  <a:lnTo>
                    <a:pt x="18825" y="17920"/>
                  </a:lnTo>
                  <a:lnTo>
                    <a:pt x="18825" y="17679"/>
                  </a:lnTo>
                  <a:lnTo>
                    <a:pt x="18825" y="17437"/>
                  </a:lnTo>
                  <a:lnTo>
                    <a:pt x="18765" y="17256"/>
                  </a:lnTo>
                  <a:lnTo>
                    <a:pt x="18644" y="17015"/>
                  </a:lnTo>
                  <a:lnTo>
                    <a:pt x="18523" y="16834"/>
                  </a:lnTo>
                  <a:lnTo>
                    <a:pt x="18342" y="16713"/>
                  </a:lnTo>
                  <a:lnTo>
                    <a:pt x="18101" y="16593"/>
                  </a:lnTo>
                  <a:lnTo>
                    <a:pt x="17920" y="16532"/>
                  </a:lnTo>
                  <a:close/>
                  <a:moveTo>
                    <a:pt x="23230" y="16532"/>
                  </a:moveTo>
                  <a:lnTo>
                    <a:pt x="23049" y="16593"/>
                  </a:lnTo>
                  <a:lnTo>
                    <a:pt x="22807" y="16713"/>
                  </a:lnTo>
                  <a:lnTo>
                    <a:pt x="22626" y="16834"/>
                  </a:lnTo>
                  <a:lnTo>
                    <a:pt x="22506" y="17015"/>
                  </a:lnTo>
                  <a:lnTo>
                    <a:pt x="22385" y="17256"/>
                  </a:lnTo>
                  <a:lnTo>
                    <a:pt x="22325" y="17437"/>
                  </a:lnTo>
                  <a:lnTo>
                    <a:pt x="22325" y="17679"/>
                  </a:lnTo>
                  <a:lnTo>
                    <a:pt x="22325" y="17920"/>
                  </a:lnTo>
                  <a:lnTo>
                    <a:pt x="22385" y="18101"/>
                  </a:lnTo>
                  <a:lnTo>
                    <a:pt x="22506" y="18342"/>
                  </a:lnTo>
                  <a:lnTo>
                    <a:pt x="22626" y="18523"/>
                  </a:lnTo>
                  <a:lnTo>
                    <a:pt x="22807" y="18644"/>
                  </a:lnTo>
                  <a:lnTo>
                    <a:pt x="23049" y="18765"/>
                  </a:lnTo>
                  <a:lnTo>
                    <a:pt x="23230" y="18825"/>
                  </a:lnTo>
                  <a:lnTo>
                    <a:pt x="23712" y="18825"/>
                  </a:lnTo>
                  <a:lnTo>
                    <a:pt x="23893" y="18765"/>
                  </a:lnTo>
                  <a:lnTo>
                    <a:pt x="24135" y="18644"/>
                  </a:lnTo>
                  <a:lnTo>
                    <a:pt x="24316" y="18523"/>
                  </a:lnTo>
                  <a:lnTo>
                    <a:pt x="24436" y="18342"/>
                  </a:lnTo>
                  <a:lnTo>
                    <a:pt x="24557" y="18101"/>
                  </a:lnTo>
                  <a:lnTo>
                    <a:pt x="24617" y="17920"/>
                  </a:lnTo>
                  <a:lnTo>
                    <a:pt x="24617" y="17679"/>
                  </a:lnTo>
                  <a:lnTo>
                    <a:pt x="24617" y="17437"/>
                  </a:lnTo>
                  <a:lnTo>
                    <a:pt x="24557" y="17256"/>
                  </a:lnTo>
                  <a:lnTo>
                    <a:pt x="24436" y="17015"/>
                  </a:lnTo>
                  <a:lnTo>
                    <a:pt x="24316" y="16834"/>
                  </a:lnTo>
                  <a:lnTo>
                    <a:pt x="24135" y="16713"/>
                  </a:lnTo>
                  <a:lnTo>
                    <a:pt x="23893" y="16593"/>
                  </a:lnTo>
                  <a:lnTo>
                    <a:pt x="23712" y="16532"/>
                  </a:lnTo>
                  <a:close/>
                  <a:moveTo>
                    <a:pt x="29022" y="16532"/>
                  </a:moveTo>
                  <a:lnTo>
                    <a:pt x="28841" y="16593"/>
                  </a:lnTo>
                  <a:lnTo>
                    <a:pt x="28599" y="16713"/>
                  </a:lnTo>
                  <a:lnTo>
                    <a:pt x="28418" y="16834"/>
                  </a:lnTo>
                  <a:lnTo>
                    <a:pt x="28298" y="17015"/>
                  </a:lnTo>
                  <a:lnTo>
                    <a:pt x="28177" y="17256"/>
                  </a:lnTo>
                  <a:lnTo>
                    <a:pt x="28117" y="17437"/>
                  </a:lnTo>
                  <a:lnTo>
                    <a:pt x="28117" y="17679"/>
                  </a:lnTo>
                  <a:lnTo>
                    <a:pt x="28117" y="17920"/>
                  </a:lnTo>
                  <a:lnTo>
                    <a:pt x="28177" y="18101"/>
                  </a:lnTo>
                  <a:lnTo>
                    <a:pt x="28298" y="18342"/>
                  </a:lnTo>
                  <a:lnTo>
                    <a:pt x="28418" y="18523"/>
                  </a:lnTo>
                  <a:lnTo>
                    <a:pt x="28599" y="18644"/>
                  </a:lnTo>
                  <a:lnTo>
                    <a:pt x="28841" y="18765"/>
                  </a:lnTo>
                  <a:lnTo>
                    <a:pt x="29022" y="18825"/>
                  </a:lnTo>
                  <a:lnTo>
                    <a:pt x="29505" y="18825"/>
                  </a:lnTo>
                  <a:lnTo>
                    <a:pt x="29686" y="18765"/>
                  </a:lnTo>
                  <a:lnTo>
                    <a:pt x="29927" y="18644"/>
                  </a:lnTo>
                  <a:lnTo>
                    <a:pt x="30108" y="18523"/>
                  </a:lnTo>
                  <a:lnTo>
                    <a:pt x="30229" y="18342"/>
                  </a:lnTo>
                  <a:lnTo>
                    <a:pt x="30349" y="18101"/>
                  </a:lnTo>
                  <a:lnTo>
                    <a:pt x="30410" y="17920"/>
                  </a:lnTo>
                  <a:lnTo>
                    <a:pt x="30410" y="17679"/>
                  </a:lnTo>
                  <a:lnTo>
                    <a:pt x="30410" y="17437"/>
                  </a:lnTo>
                  <a:lnTo>
                    <a:pt x="30349" y="17256"/>
                  </a:lnTo>
                  <a:lnTo>
                    <a:pt x="30229" y="17015"/>
                  </a:lnTo>
                  <a:lnTo>
                    <a:pt x="30108" y="16834"/>
                  </a:lnTo>
                  <a:lnTo>
                    <a:pt x="29927" y="16713"/>
                  </a:lnTo>
                  <a:lnTo>
                    <a:pt x="29686" y="16593"/>
                  </a:lnTo>
                  <a:lnTo>
                    <a:pt x="29505" y="16532"/>
                  </a:lnTo>
                  <a:close/>
                  <a:moveTo>
                    <a:pt x="34814" y="16532"/>
                  </a:moveTo>
                  <a:lnTo>
                    <a:pt x="34633" y="16593"/>
                  </a:lnTo>
                  <a:lnTo>
                    <a:pt x="34392" y="16713"/>
                  </a:lnTo>
                  <a:lnTo>
                    <a:pt x="34211" y="16834"/>
                  </a:lnTo>
                  <a:lnTo>
                    <a:pt x="34090" y="17015"/>
                  </a:lnTo>
                  <a:lnTo>
                    <a:pt x="33969" y="17256"/>
                  </a:lnTo>
                  <a:lnTo>
                    <a:pt x="33909" y="17437"/>
                  </a:lnTo>
                  <a:lnTo>
                    <a:pt x="33909" y="17679"/>
                  </a:lnTo>
                  <a:lnTo>
                    <a:pt x="33909" y="17920"/>
                  </a:lnTo>
                  <a:lnTo>
                    <a:pt x="33969" y="18101"/>
                  </a:lnTo>
                  <a:lnTo>
                    <a:pt x="34090" y="18342"/>
                  </a:lnTo>
                  <a:lnTo>
                    <a:pt x="34211" y="18523"/>
                  </a:lnTo>
                  <a:lnTo>
                    <a:pt x="34392" y="18644"/>
                  </a:lnTo>
                  <a:lnTo>
                    <a:pt x="34633" y="18765"/>
                  </a:lnTo>
                  <a:lnTo>
                    <a:pt x="34814" y="18825"/>
                  </a:lnTo>
                  <a:lnTo>
                    <a:pt x="35297" y="18825"/>
                  </a:lnTo>
                  <a:lnTo>
                    <a:pt x="35478" y="18765"/>
                  </a:lnTo>
                  <a:lnTo>
                    <a:pt x="35719" y="18644"/>
                  </a:lnTo>
                  <a:lnTo>
                    <a:pt x="35900" y="18523"/>
                  </a:lnTo>
                  <a:lnTo>
                    <a:pt x="36021" y="18342"/>
                  </a:lnTo>
                  <a:lnTo>
                    <a:pt x="36141" y="18101"/>
                  </a:lnTo>
                  <a:lnTo>
                    <a:pt x="36202" y="17920"/>
                  </a:lnTo>
                  <a:lnTo>
                    <a:pt x="36202" y="17679"/>
                  </a:lnTo>
                  <a:lnTo>
                    <a:pt x="36202" y="17437"/>
                  </a:lnTo>
                  <a:lnTo>
                    <a:pt x="36141" y="17256"/>
                  </a:lnTo>
                  <a:lnTo>
                    <a:pt x="36021" y="17015"/>
                  </a:lnTo>
                  <a:lnTo>
                    <a:pt x="35900" y="16834"/>
                  </a:lnTo>
                  <a:lnTo>
                    <a:pt x="35719" y="16713"/>
                  </a:lnTo>
                  <a:lnTo>
                    <a:pt x="35478" y="16593"/>
                  </a:lnTo>
                  <a:lnTo>
                    <a:pt x="35297" y="16532"/>
                  </a:lnTo>
                  <a:close/>
                  <a:moveTo>
                    <a:pt x="40606" y="16532"/>
                  </a:moveTo>
                  <a:lnTo>
                    <a:pt x="40425" y="16593"/>
                  </a:lnTo>
                  <a:lnTo>
                    <a:pt x="40184" y="16713"/>
                  </a:lnTo>
                  <a:lnTo>
                    <a:pt x="40003" y="16834"/>
                  </a:lnTo>
                  <a:lnTo>
                    <a:pt x="39882" y="17015"/>
                  </a:lnTo>
                  <a:lnTo>
                    <a:pt x="39762" y="17256"/>
                  </a:lnTo>
                  <a:lnTo>
                    <a:pt x="39701" y="17437"/>
                  </a:lnTo>
                  <a:lnTo>
                    <a:pt x="39701" y="17679"/>
                  </a:lnTo>
                  <a:lnTo>
                    <a:pt x="39701" y="17920"/>
                  </a:lnTo>
                  <a:lnTo>
                    <a:pt x="39762" y="18101"/>
                  </a:lnTo>
                  <a:lnTo>
                    <a:pt x="39882" y="18342"/>
                  </a:lnTo>
                  <a:lnTo>
                    <a:pt x="40003" y="18523"/>
                  </a:lnTo>
                  <a:lnTo>
                    <a:pt x="40184" y="18644"/>
                  </a:lnTo>
                  <a:lnTo>
                    <a:pt x="40425" y="18765"/>
                  </a:lnTo>
                  <a:lnTo>
                    <a:pt x="40606" y="18825"/>
                  </a:lnTo>
                  <a:lnTo>
                    <a:pt x="41089" y="18825"/>
                  </a:lnTo>
                  <a:lnTo>
                    <a:pt x="41270" y="18765"/>
                  </a:lnTo>
                  <a:lnTo>
                    <a:pt x="41511" y="18644"/>
                  </a:lnTo>
                  <a:lnTo>
                    <a:pt x="41692" y="18523"/>
                  </a:lnTo>
                  <a:lnTo>
                    <a:pt x="41813" y="18342"/>
                  </a:lnTo>
                  <a:lnTo>
                    <a:pt x="41934" y="18101"/>
                  </a:lnTo>
                  <a:lnTo>
                    <a:pt x="41994" y="17920"/>
                  </a:lnTo>
                  <a:lnTo>
                    <a:pt x="41994" y="17679"/>
                  </a:lnTo>
                  <a:lnTo>
                    <a:pt x="41994" y="17437"/>
                  </a:lnTo>
                  <a:lnTo>
                    <a:pt x="41934" y="17256"/>
                  </a:lnTo>
                  <a:lnTo>
                    <a:pt x="41813" y="17015"/>
                  </a:lnTo>
                  <a:lnTo>
                    <a:pt x="41692" y="16834"/>
                  </a:lnTo>
                  <a:lnTo>
                    <a:pt x="41511" y="16713"/>
                  </a:lnTo>
                  <a:lnTo>
                    <a:pt x="41270" y="16593"/>
                  </a:lnTo>
                  <a:lnTo>
                    <a:pt x="41089" y="16532"/>
                  </a:lnTo>
                  <a:close/>
                  <a:moveTo>
                    <a:pt x="46399" y="16532"/>
                  </a:moveTo>
                  <a:lnTo>
                    <a:pt x="46218" y="16593"/>
                  </a:lnTo>
                  <a:lnTo>
                    <a:pt x="45976" y="16713"/>
                  </a:lnTo>
                  <a:lnTo>
                    <a:pt x="45795" y="16834"/>
                  </a:lnTo>
                  <a:lnTo>
                    <a:pt x="45674" y="17015"/>
                  </a:lnTo>
                  <a:lnTo>
                    <a:pt x="45554" y="17256"/>
                  </a:lnTo>
                  <a:lnTo>
                    <a:pt x="45493" y="17437"/>
                  </a:lnTo>
                  <a:lnTo>
                    <a:pt x="45493" y="17679"/>
                  </a:lnTo>
                  <a:lnTo>
                    <a:pt x="45493" y="17920"/>
                  </a:lnTo>
                  <a:lnTo>
                    <a:pt x="45554" y="18101"/>
                  </a:lnTo>
                  <a:lnTo>
                    <a:pt x="45674" y="18342"/>
                  </a:lnTo>
                  <a:lnTo>
                    <a:pt x="45795" y="18523"/>
                  </a:lnTo>
                  <a:lnTo>
                    <a:pt x="45976" y="18644"/>
                  </a:lnTo>
                  <a:lnTo>
                    <a:pt x="46218" y="18765"/>
                  </a:lnTo>
                  <a:lnTo>
                    <a:pt x="46399" y="18825"/>
                  </a:lnTo>
                  <a:lnTo>
                    <a:pt x="46881" y="18825"/>
                  </a:lnTo>
                  <a:lnTo>
                    <a:pt x="47062" y="18765"/>
                  </a:lnTo>
                  <a:lnTo>
                    <a:pt x="47304" y="18644"/>
                  </a:lnTo>
                  <a:lnTo>
                    <a:pt x="47485" y="18523"/>
                  </a:lnTo>
                  <a:lnTo>
                    <a:pt x="47605" y="18342"/>
                  </a:lnTo>
                  <a:lnTo>
                    <a:pt x="47726" y="18101"/>
                  </a:lnTo>
                  <a:lnTo>
                    <a:pt x="47786" y="17920"/>
                  </a:lnTo>
                  <a:lnTo>
                    <a:pt x="47786" y="17679"/>
                  </a:lnTo>
                  <a:lnTo>
                    <a:pt x="47786" y="17437"/>
                  </a:lnTo>
                  <a:lnTo>
                    <a:pt x="47726" y="17256"/>
                  </a:lnTo>
                  <a:lnTo>
                    <a:pt x="47605" y="17015"/>
                  </a:lnTo>
                  <a:lnTo>
                    <a:pt x="47485" y="16834"/>
                  </a:lnTo>
                  <a:lnTo>
                    <a:pt x="47304" y="16713"/>
                  </a:lnTo>
                  <a:lnTo>
                    <a:pt x="47062" y="16593"/>
                  </a:lnTo>
                  <a:lnTo>
                    <a:pt x="46881" y="16532"/>
                  </a:lnTo>
                  <a:close/>
                  <a:moveTo>
                    <a:pt x="52191" y="16532"/>
                  </a:moveTo>
                  <a:lnTo>
                    <a:pt x="52010" y="16593"/>
                  </a:lnTo>
                  <a:lnTo>
                    <a:pt x="51768" y="16713"/>
                  </a:lnTo>
                  <a:lnTo>
                    <a:pt x="51587" y="16834"/>
                  </a:lnTo>
                  <a:lnTo>
                    <a:pt x="51467" y="17015"/>
                  </a:lnTo>
                  <a:lnTo>
                    <a:pt x="51346" y="17256"/>
                  </a:lnTo>
                  <a:lnTo>
                    <a:pt x="51286" y="17437"/>
                  </a:lnTo>
                  <a:lnTo>
                    <a:pt x="51286" y="17679"/>
                  </a:lnTo>
                  <a:lnTo>
                    <a:pt x="51286" y="17920"/>
                  </a:lnTo>
                  <a:lnTo>
                    <a:pt x="51346" y="18101"/>
                  </a:lnTo>
                  <a:lnTo>
                    <a:pt x="51467" y="18342"/>
                  </a:lnTo>
                  <a:lnTo>
                    <a:pt x="51587" y="18523"/>
                  </a:lnTo>
                  <a:lnTo>
                    <a:pt x="51768" y="18644"/>
                  </a:lnTo>
                  <a:lnTo>
                    <a:pt x="52010" y="18765"/>
                  </a:lnTo>
                  <a:lnTo>
                    <a:pt x="52191" y="18825"/>
                  </a:lnTo>
                  <a:lnTo>
                    <a:pt x="52673" y="18825"/>
                  </a:lnTo>
                  <a:lnTo>
                    <a:pt x="52854" y="18765"/>
                  </a:lnTo>
                  <a:lnTo>
                    <a:pt x="53096" y="18644"/>
                  </a:lnTo>
                  <a:lnTo>
                    <a:pt x="53277" y="18523"/>
                  </a:lnTo>
                  <a:lnTo>
                    <a:pt x="53397" y="18342"/>
                  </a:lnTo>
                  <a:lnTo>
                    <a:pt x="53518" y="18101"/>
                  </a:lnTo>
                  <a:lnTo>
                    <a:pt x="53578" y="17920"/>
                  </a:lnTo>
                  <a:lnTo>
                    <a:pt x="53578" y="17679"/>
                  </a:lnTo>
                  <a:lnTo>
                    <a:pt x="53578" y="17437"/>
                  </a:lnTo>
                  <a:lnTo>
                    <a:pt x="53518" y="17256"/>
                  </a:lnTo>
                  <a:lnTo>
                    <a:pt x="53397" y="17015"/>
                  </a:lnTo>
                  <a:lnTo>
                    <a:pt x="53277" y="16834"/>
                  </a:lnTo>
                  <a:lnTo>
                    <a:pt x="53096" y="16713"/>
                  </a:lnTo>
                  <a:lnTo>
                    <a:pt x="52854" y="16593"/>
                  </a:lnTo>
                  <a:lnTo>
                    <a:pt x="52673" y="16532"/>
                  </a:lnTo>
                  <a:close/>
                  <a:moveTo>
                    <a:pt x="57983" y="16532"/>
                  </a:moveTo>
                  <a:lnTo>
                    <a:pt x="57802" y="16593"/>
                  </a:lnTo>
                  <a:lnTo>
                    <a:pt x="57561" y="16713"/>
                  </a:lnTo>
                  <a:lnTo>
                    <a:pt x="57380" y="16834"/>
                  </a:lnTo>
                  <a:lnTo>
                    <a:pt x="57259" y="17015"/>
                  </a:lnTo>
                  <a:lnTo>
                    <a:pt x="57138" y="17256"/>
                  </a:lnTo>
                  <a:lnTo>
                    <a:pt x="57078" y="17437"/>
                  </a:lnTo>
                  <a:lnTo>
                    <a:pt x="57078" y="17679"/>
                  </a:lnTo>
                  <a:lnTo>
                    <a:pt x="57078" y="17920"/>
                  </a:lnTo>
                  <a:lnTo>
                    <a:pt x="57138" y="18101"/>
                  </a:lnTo>
                  <a:lnTo>
                    <a:pt x="57259" y="18342"/>
                  </a:lnTo>
                  <a:lnTo>
                    <a:pt x="57380" y="18523"/>
                  </a:lnTo>
                  <a:lnTo>
                    <a:pt x="57561" y="18644"/>
                  </a:lnTo>
                  <a:lnTo>
                    <a:pt x="57802" y="18765"/>
                  </a:lnTo>
                  <a:lnTo>
                    <a:pt x="57983" y="18825"/>
                  </a:lnTo>
                  <a:lnTo>
                    <a:pt x="58466" y="18825"/>
                  </a:lnTo>
                  <a:lnTo>
                    <a:pt x="58647" y="18765"/>
                  </a:lnTo>
                  <a:lnTo>
                    <a:pt x="58888" y="18644"/>
                  </a:lnTo>
                  <a:lnTo>
                    <a:pt x="59069" y="18523"/>
                  </a:lnTo>
                  <a:lnTo>
                    <a:pt x="59190" y="18342"/>
                  </a:lnTo>
                  <a:lnTo>
                    <a:pt x="59310" y="18101"/>
                  </a:lnTo>
                  <a:lnTo>
                    <a:pt x="59371" y="17920"/>
                  </a:lnTo>
                  <a:lnTo>
                    <a:pt x="59371" y="17679"/>
                  </a:lnTo>
                  <a:lnTo>
                    <a:pt x="59371" y="17437"/>
                  </a:lnTo>
                  <a:lnTo>
                    <a:pt x="59310" y="17256"/>
                  </a:lnTo>
                  <a:lnTo>
                    <a:pt x="59190" y="17015"/>
                  </a:lnTo>
                  <a:lnTo>
                    <a:pt x="59069" y="16834"/>
                  </a:lnTo>
                  <a:lnTo>
                    <a:pt x="58888" y="16713"/>
                  </a:lnTo>
                  <a:lnTo>
                    <a:pt x="58647" y="16593"/>
                  </a:lnTo>
                  <a:lnTo>
                    <a:pt x="58466" y="16532"/>
                  </a:lnTo>
                  <a:close/>
                  <a:moveTo>
                    <a:pt x="63775" y="16532"/>
                  </a:moveTo>
                  <a:lnTo>
                    <a:pt x="63594" y="16593"/>
                  </a:lnTo>
                  <a:lnTo>
                    <a:pt x="63353" y="16713"/>
                  </a:lnTo>
                  <a:lnTo>
                    <a:pt x="63172" y="16834"/>
                  </a:lnTo>
                  <a:lnTo>
                    <a:pt x="63051" y="17015"/>
                  </a:lnTo>
                  <a:lnTo>
                    <a:pt x="62931" y="17256"/>
                  </a:lnTo>
                  <a:lnTo>
                    <a:pt x="62870" y="17437"/>
                  </a:lnTo>
                  <a:lnTo>
                    <a:pt x="62870" y="17679"/>
                  </a:lnTo>
                  <a:lnTo>
                    <a:pt x="62870" y="17920"/>
                  </a:lnTo>
                  <a:lnTo>
                    <a:pt x="62931" y="18101"/>
                  </a:lnTo>
                  <a:lnTo>
                    <a:pt x="63051" y="18342"/>
                  </a:lnTo>
                  <a:lnTo>
                    <a:pt x="63172" y="18523"/>
                  </a:lnTo>
                  <a:lnTo>
                    <a:pt x="63353" y="18644"/>
                  </a:lnTo>
                  <a:lnTo>
                    <a:pt x="63594" y="18765"/>
                  </a:lnTo>
                  <a:lnTo>
                    <a:pt x="63775" y="18825"/>
                  </a:lnTo>
                  <a:lnTo>
                    <a:pt x="64258" y="18825"/>
                  </a:lnTo>
                  <a:lnTo>
                    <a:pt x="64439" y="18765"/>
                  </a:lnTo>
                  <a:lnTo>
                    <a:pt x="64680" y="18644"/>
                  </a:lnTo>
                  <a:lnTo>
                    <a:pt x="64861" y="18523"/>
                  </a:lnTo>
                  <a:lnTo>
                    <a:pt x="64982" y="18342"/>
                  </a:lnTo>
                  <a:lnTo>
                    <a:pt x="65103" y="18101"/>
                  </a:lnTo>
                  <a:lnTo>
                    <a:pt x="65163" y="17920"/>
                  </a:lnTo>
                  <a:lnTo>
                    <a:pt x="65163" y="17679"/>
                  </a:lnTo>
                  <a:lnTo>
                    <a:pt x="65163" y="17437"/>
                  </a:lnTo>
                  <a:lnTo>
                    <a:pt x="65103" y="17256"/>
                  </a:lnTo>
                  <a:lnTo>
                    <a:pt x="64982" y="17015"/>
                  </a:lnTo>
                  <a:lnTo>
                    <a:pt x="64861" y="16834"/>
                  </a:lnTo>
                  <a:lnTo>
                    <a:pt x="64680" y="16713"/>
                  </a:lnTo>
                  <a:lnTo>
                    <a:pt x="64439" y="16593"/>
                  </a:lnTo>
                  <a:lnTo>
                    <a:pt x="64258" y="16532"/>
                  </a:lnTo>
                  <a:close/>
                  <a:moveTo>
                    <a:pt x="69386" y="16593"/>
                  </a:moveTo>
                  <a:lnTo>
                    <a:pt x="69085" y="16774"/>
                  </a:lnTo>
                  <a:lnTo>
                    <a:pt x="68843" y="17015"/>
                  </a:lnTo>
                  <a:lnTo>
                    <a:pt x="68723" y="17317"/>
                  </a:lnTo>
                  <a:lnTo>
                    <a:pt x="68662" y="17679"/>
                  </a:lnTo>
                  <a:lnTo>
                    <a:pt x="68662" y="17920"/>
                  </a:lnTo>
                  <a:lnTo>
                    <a:pt x="68723" y="18101"/>
                  </a:lnTo>
                  <a:lnTo>
                    <a:pt x="68843" y="18342"/>
                  </a:lnTo>
                  <a:lnTo>
                    <a:pt x="68964" y="18523"/>
                  </a:lnTo>
                  <a:lnTo>
                    <a:pt x="69145" y="18644"/>
                  </a:lnTo>
                  <a:lnTo>
                    <a:pt x="69386" y="18765"/>
                  </a:lnTo>
                  <a:lnTo>
                    <a:pt x="69567" y="18825"/>
                  </a:lnTo>
                  <a:lnTo>
                    <a:pt x="70050" y="18825"/>
                  </a:lnTo>
                  <a:lnTo>
                    <a:pt x="70231" y="18765"/>
                  </a:lnTo>
                  <a:lnTo>
                    <a:pt x="70472" y="18644"/>
                  </a:lnTo>
                  <a:lnTo>
                    <a:pt x="70593" y="18523"/>
                  </a:lnTo>
                  <a:lnTo>
                    <a:pt x="69386" y="16593"/>
                  </a:lnTo>
                  <a:close/>
                  <a:moveTo>
                    <a:pt x="4284" y="20273"/>
                  </a:moveTo>
                  <a:lnTo>
                    <a:pt x="3620" y="21661"/>
                  </a:lnTo>
                  <a:lnTo>
                    <a:pt x="3922" y="21480"/>
                  </a:lnTo>
                  <a:lnTo>
                    <a:pt x="4164" y="21238"/>
                  </a:lnTo>
                  <a:lnTo>
                    <a:pt x="4284" y="20937"/>
                  </a:lnTo>
                  <a:lnTo>
                    <a:pt x="4345" y="20575"/>
                  </a:lnTo>
                  <a:lnTo>
                    <a:pt x="4284" y="20273"/>
                  </a:lnTo>
                  <a:close/>
                  <a:moveTo>
                    <a:pt x="71619" y="20273"/>
                  </a:moveTo>
                  <a:lnTo>
                    <a:pt x="71559" y="20575"/>
                  </a:lnTo>
                  <a:lnTo>
                    <a:pt x="71619" y="20937"/>
                  </a:lnTo>
                  <a:lnTo>
                    <a:pt x="71740" y="21238"/>
                  </a:lnTo>
                  <a:lnTo>
                    <a:pt x="71981" y="21480"/>
                  </a:lnTo>
                  <a:lnTo>
                    <a:pt x="72283" y="21661"/>
                  </a:lnTo>
                  <a:lnTo>
                    <a:pt x="71619" y="20273"/>
                  </a:lnTo>
                  <a:close/>
                  <a:moveTo>
                    <a:pt x="8749" y="19428"/>
                  </a:moveTo>
                  <a:lnTo>
                    <a:pt x="8568" y="19489"/>
                  </a:lnTo>
                  <a:lnTo>
                    <a:pt x="8327" y="19609"/>
                  </a:lnTo>
                  <a:lnTo>
                    <a:pt x="8146" y="19730"/>
                  </a:lnTo>
                  <a:lnTo>
                    <a:pt x="8025" y="19911"/>
                  </a:lnTo>
                  <a:lnTo>
                    <a:pt x="7904" y="20152"/>
                  </a:lnTo>
                  <a:lnTo>
                    <a:pt x="7844" y="20333"/>
                  </a:lnTo>
                  <a:lnTo>
                    <a:pt x="7844" y="20575"/>
                  </a:lnTo>
                  <a:lnTo>
                    <a:pt x="7844" y="20816"/>
                  </a:lnTo>
                  <a:lnTo>
                    <a:pt x="7904" y="20997"/>
                  </a:lnTo>
                  <a:lnTo>
                    <a:pt x="8025" y="21238"/>
                  </a:lnTo>
                  <a:lnTo>
                    <a:pt x="8146" y="21419"/>
                  </a:lnTo>
                  <a:lnTo>
                    <a:pt x="8327" y="21540"/>
                  </a:lnTo>
                  <a:lnTo>
                    <a:pt x="8568" y="21661"/>
                  </a:lnTo>
                  <a:lnTo>
                    <a:pt x="8749" y="21721"/>
                  </a:lnTo>
                  <a:lnTo>
                    <a:pt x="9232" y="21721"/>
                  </a:lnTo>
                  <a:lnTo>
                    <a:pt x="9413" y="21661"/>
                  </a:lnTo>
                  <a:lnTo>
                    <a:pt x="9654" y="21540"/>
                  </a:lnTo>
                  <a:lnTo>
                    <a:pt x="9835" y="21419"/>
                  </a:lnTo>
                  <a:lnTo>
                    <a:pt x="9956" y="21238"/>
                  </a:lnTo>
                  <a:lnTo>
                    <a:pt x="10076" y="20997"/>
                  </a:lnTo>
                  <a:lnTo>
                    <a:pt x="10137" y="20816"/>
                  </a:lnTo>
                  <a:lnTo>
                    <a:pt x="10137" y="20575"/>
                  </a:lnTo>
                  <a:lnTo>
                    <a:pt x="10137" y="20333"/>
                  </a:lnTo>
                  <a:lnTo>
                    <a:pt x="10076" y="20152"/>
                  </a:lnTo>
                  <a:lnTo>
                    <a:pt x="9956" y="19911"/>
                  </a:lnTo>
                  <a:lnTo>
                    <a:pt x="9835" y="19730"/>
                  </a:lnTo>
                  <a:lnTo>
                    <a:pt x="9654" y="19609"/>
                  </a:lnTo>
                  <a:lnTo>
                    <a:pt x="9413" y="19489"/>
                  </a:lnTo>
                  <a:lnTo>
                    <a:pt x="9232" y="19428"/>
                  </a:lnTo>
                  <a:close/>
                  <a:moveTo>
                    <a:pt x="14541" y="19428"/>
                  </a:moveTo>
                  <a:lnTo>
                    <a:pt x="14360" y="19489"/>
                  </a:lnTo>
                  <a:lnTo>
                    <a:pt x="14119" y="19609"/>
                  </a:lnTo>
                  <a:lnTo>
                    <a:pt x="13938" y="19730"/>
                  </a:lnTo>
                  <a:lnTo>
                    <a:pt x="13817" y="19911"/>
                  </a:lnTo>
                  <a:lnTo>
                    <a:pt x="13697" y="20152"/>
                  </a:lnTo>
                  <a:lnTo>
                    <a:pt x="13636" y="20333"/>
                  </a:lnTo>
                  <a:lnTo>
                    <a:pt x="13636" y="20575"/>
                  </a:lnTo>
                  <a:lnTo>
                    <a:pt x="13636" y="20816"/>
                  </a:lnTo>
                  <a:lnTo>
                    <a:pt x="13697" y="20997"/>
                  </a:lnTo>
                  <a:lnTo>
                    <a:pt x="13817" y="21238"/>
                  </a:lnTo>
                  <a:lnTo>
                    <a:pt x="13938" y="21419"/>
                  </a:lnTo>
                  <a:lnTo>
                    <a:pt x="14119" y="21540"/>
                  </a:lnTo>
                  <a:lnTo>
                    <a:pt x="14360" y="21661"/>
                  </a:lnTo>
                  <a:lnTo>
                    <a:pt x="14541" y="21721"/>
                  </a:lnTo>
                  <a:lnTo>
                    <a:pt x="15024" y="21721"/>
                  </a:lnTo>
                  <a:lnTo>
                    <a:pt x="15205" y="21661"/>
                  </a:lnTo>
                  <a:lnTo>
                    <a:pt x="15446" y="21540"/>
                  </a:lnTo>
                  <a:lnTo>
                    <a:pt x="15627" y="21419"/>
                  </a:lnTo>
                  <a:lnTo>
                    <a:pt x="15748" y="21238"/>
                  </a:lnTo>
                  <a:lnTo>
                    <a:pt x="15869" y="20997"/>
                  </a:lnTo>
                  <a:lnTo>
                    <a:pt x="15929" y="20816"/>
                  </a:lnTo>
                  <a:lnTo>
                    <a:pt x="15929" y="20575"/>
                  </a:lnTo>
                  <a:lnTo>
                    <a:pt x="15929" y="20333"/>
                  </a:lnTo>
                  <a:lnTo>
                    <a:pt x="15869" y="20152"/>
                  </a:lnTo>
                  <a:lnTo>
                    <a:pt x="15748" y="19911"/>
                  </a:lnTo>
                  <a:lnTo>
                    <a:pt x="15627" y="19730"/>
                  </a:lnTo>
                  <a:lnTo>
                    <a:pt x="15446" y="19609"/>
                  </a:lnTo>
                  <a:lnTo>
                    <a:pt x="15205" y="19489"/>
                  </a:lnTo>
                  <a:lnTo>
                    <a:pt x="15024" y="19428"/>
                  </a:lnTo>
                  <a:close/>
                  <a:moveTo>
                    <a:pt x="20333" y="19428"/>
                  </a:moveTo>
                  <a:lnTo>
                    <a:pt x="20152" y="19489"/>
                  </a:lnTo>
                  <a:lnTo>
                    <a:pt x="19911" y="19609"/>
                  </a:lnTo>
                  <a:lnTo>
                    <a:pt x="19730" y="19730"/>
                  </a:lnTo>
                  <a:lnTo>
                    <a:pt x="19609" y="19911"/>
                  </a:lnTo>
                  <a:lnTo>
                    <a:pt x="19489" y="20152"/>
                  </a:lnTo>
                  <a:lnTo>
                    <a:pt x="19428" y="20333"/>
                  </a:lnTo>
                  <a:lnTo>
                    <a:pt x="19428" y="20575"/>
                  </a:lnTo>
                  <a:lnTo>
                    <a:pt x="19428" y="20816"/>
                  </a:lnTo>
                  <a:lnTo>
                    <a:pt x="19489" y="20997"/>
                  </a:lnTo>
                  <a:lnTo>
                    <a:pt x="19609" y="21238"/>
                  </a:lnTo>
                  <a:lnTo>
                    <a:pt x="19730" y="21419"/>
                  </a:lnTo>
                  <a:lnTo>
                    <a:pt x="19911" y="21540"/>
                  </a:lnTo>
                  <a:lnTo>
                    <a:pt x="20152" y="21661"/>
                  </a:lnTo>
                  <a:lnTo>
                    <a:pt x="20333" y="21721"/>
                  </a:lnTo>
                  <a:lnTo>
                    <a:pt x="20816" y="21721"/>
                  </a:lnTo>
                  <a:lnTo>
                    <a:pt x="20997" y="21661"/>
                  </a:lnTo>
                  <a:lnTo>
                    <a:pt x="21239" y="21540"/>
                  </a:lnTo>
                  <a:lnTo>
                    <a:pt x="21420" y="21419"/>
                  </a:lnTo>
                  <a:lnTo>
                    <a:pt x="21540" y="21238"/>
                  </a:lnTo>
                  <a:lnTo>
                    <a:pt x="21661" y="20997"/>
                  </a:lnTo>
                  <a:lnTo>
                    <a:pt x="21721" y="20816"/>
                  </a:lnTo>
                  <a:lnTo>
                    <a:pt x="21721" y="20575"/>
                  </a:lnTo>
                  <a:lnTo>
                    <a:pt x="21721" y="20333"/>
                  </a:lnTo>
                  <a:lnTo>
                    <a:pt x="21661" y="20152"/>
                  </a:lnTo>
                  <a:lnTo>
                    <a:pt x="21540" y="19911"/>
                  </a:lnTo>
                  <a:lnTo>
                    <a:pt x="21420" y="19730"/>
                  </a:lnTo>
                  <a:lnTo>
                    <a:pt x="21239" y="19609"/>
                  </a:lnTo>
                  <a:lnTo>
                    <a:pt x="20997" y="19489"/>
                  </a:lnTo>
                  <a:lnTo>
                    <a:pt x="20816" y="19428"/>
                  </a:lnTo>
                  <a:close/>
                  <a:moveTo>
                    <a:pt x="26126" y="19428"/>
                  </a:moveTo>
                  <a:lnTo>
                    <a:pt x="25945" y="19489"/>
                  </a:lnTo>
                  <a:lnTo>
                    <a:pt x="25703" y="19609"/>
                  </a:lnTo>
                  <a:lnTo>
                    <a:pt x="25522" y="19730"/>
                  </a:lnTo>
                  <a:lnTo>
                    <a:pt x="25402" y="19911"/>
                  </a:lnTo>
                  <a:lnTo>
                    <a:pt x="25281" y="20152"/>
                  </a:lnTo>
                  <a:lnTo>
                    <a:pt x="25221" y="20333"/>
                  </a:lnTo>
                  <a:lnTo>
                    <a:pt x="25221" y="20575"/>
                  </a:lnTo>
                  <a:lnTo>
                    <a:pt x="25221" y="20816"/>
                  </a:lnTo>
                  <a:lnTo>
                    <a:pt x="25281" y="20997"/>
                  </a:lnTo>
                  <a:lnTo>
                    <a:pt x="25402" y="21238"/>
                  </a:lnTo>
                  <a:lnTo>
                    <a:pt x="25522" y="21419"/>
                  </a:lnTo>
                  <a:lnTo>
                    <a:pt x="25703" y="21540"/>
                  </a:lnTo>
                  <a:lnTo>
                    <a:pt x="25945" y="21661"/>
                  </a:lnTo>
                  <a:lnTo>
                    <a:pt x="26126" y="21721"/>
                  </a:lnTo>
                  <a:lnTo>
                    <a:pt x="26608" y="21721"/>
                  </a:lnTo>
                  <a:lnTo>
                    <a:pt x="26789" y="21661"/>
                  </a:lnTo>
                  <a:lnTo>
                    <a:pt x="27031" y="21540"/>
                  </a:lnTo>
                  <a:lnTo>
                    <a:pt x="27212" y="21419"/>
                  </a:lnTo>
                  <a:lnTo>
                    <a:pt x="27332" y="21238"/>
                  </a:lnTo>
                  <a:lnTo>
                    <a:pt x="27453" y="20997"/>
                  </a:lnTo>
                  <a:lnTo>
                    <a:pt x="27513" y="20816"/>
                  </a:lnTo>
                  <a:lnTo>
                    <a:pt x="27513" y="20575"/>
                  </a:lnTo>
                  <a:lnTo>
                    <a:pt x="27513" y="20333"/>
                  </a:lnTo>
                  <a:lnTo>
                    <a:pt x="27453" y="20152"/>
                  </a:lnTo>
                  <a:lnTo>
                    <a:pt x="27332" y="19911"/>
                  </a:lnTo>
                  <a:lnTo>
                    <a:pt x="27212" y="19730"/>
                  </a:lnTo>
                  <a:lnTo>
                    <a:pt x="27031" y="19609"/>
                  </a:lnTo>
                  <a:lnTo>
                    <a:pt x="26789" y="19489"/>
                  </a:lnTo>
                  <a:lnTo>
                    <a:pt x="26608" y="19428"/>
                  </a:lnTo>
                  <a:close/>
                  <a:moveTo>
                    <a:pt x="31918" y="19428"/>
                  </a:moveTo>
                  <a:lnTo>
                    <a:pt x="31737" y="19489"/>
                  </a:lnTo>
                  <a:lnTo>
                    <a:pt x="31496" y="19609"/>
                  </a:lnTo>
                  <a:lnTo>
                    <a:pt x="31315" y="19730"/>
                  </a:lnTo>
                  <a:lnTo>
                    <a:pt x="31194" y="19911"/>
                  </a:lnTo>
                  <a:lnTo>
                    <a:pt x="31073" y="20152"/>
                  </a:lnTo>
                  <a:lnTo>
                    <a:pt x="31013" y="20333"/>
                  </a:lnTo>
                  <a:lnTo>
                    <a:pt x="31013" y="20575"/>
                  </a:lnTo>
                  <a:lnTo>
                    <a:pt x="31013" y="20816"/>
                  </a:lnTo>
                  <a:lnTo>
                    <a:pt x="31073" y="20997"/>
                  </a:lnTo>
                  <a:lnTo>
                    <a:pt x="31194" y="21238"/>
                  </a:lnTo>
                  <a:lnTo>
                    <a:pt x="31315" y="21419"/>
                  </a:lnTo>
                  <a:lnTo>
                    <a:pt x="31496" y="21540"/>
                  </a:lnTo>
                  <a:lnTo>
                    <a:pt x="31737" y="21661"/>
                  </a:lnTo>
                  <a:lnTo>
                    <a:pt x="31918" y="21721"/>
                  </a:lnTo>
                  <a:lnTo>
                    <a:pt x="32401" y="21721"/>
                  </a:lnTo>
                  <a:lnTo>
                    <a:pt x="32582" y="21661"/>
                  </a:lnTo>
                  <a:lnTo>
                    <a:pt x="32823" y="21540"/>
                  </a:lnTo>
                  <a:lnTo>
                    <a:pt x="33004" y="21419"/>
                  </a:lnTo>
                  <a:lnTo>
                    <a:pt x="33125" y="21238"/>
                  </a:lnTo>
                  <a:lnTo>
                    <a:pt x="33245" y="20997"/>
                  </a:lnTo>
                  <a:lnTo>
                    <a:pt x="33306" y="20816"/>
                  </a:lnTo>
                  <a:lnTo>
                    <a:pt x="33306" y="20575"/>
                  </a:lnTo>
                  <a:lnTo>
                    <a:pt x="33306" y="20333"/>
                  </a:lnTo>
                  <a:lnTo>
                    <a:pt x="33245" y="20152"/>
                  </a:lnTo>
                  <a:lnTo>
                    <a:pt x="33125" y="19911"/>
                  </a:lnTo>
                  <a:lnTo>
                    <a:pt x="33004" y="19730"/>
                  </a:lnTo>
                  <a:lnTo>
                    <a:pt x="32823" y="19609"/>
                  </a:lnTo>
                  <a:lnTo>
                    <a:pt x="32582" y="19489"/>
                  </a:lnTo>
                  <a:lnTo>
                    <a:pt x="32401" y="19428"/>
                  </a:lnTo>
                  <a:close/>
                  <a:moveTo>
                    <a:pt x="37710" y="19428"/>
                  </a:moveTo>
                  <a:lnTo>
                    <a:pt x="37529" y="19489"/>
                  </a:lnTo>
                  <a:lnTo>
                    <a:pt x="37288" y="19609"/>
                  </a:lnTo>
                  <a:lnTo>
                    <a:pt x="37107" y="19730"/>
                  </a:lnTo>
                  <a:lnTo>
                    <a:pt x="36986" y="19911"/>
                  </a:lnTo>
                  <a:lnTo>
                    <a:pt x="36865" y="20152"/>
                  </a:lnTo>
                  <a:lnTo>
                    <a:pt x="36805" y="20333"/>
                  </a:lnTo>
                  <a:lnTo>
                    <a:pt x="36805" y="20575"/>
                  </a:lnTo>
                  <a:lnTo>
                    <a:pt x="36805" y="20816"/>
                  </a:lnTo>
                  <a:lnTo>
                    <a:pt x="36865" y="20997"/>
                  </a:lnTo>
                  <a:lnTo>
                    <a:pt x="36986" y="21238"/>
                  </a:lnTo>
                  <a:lnTo>
                    <a:pt x="37107" y="21419"/>
                  </a:lnTo>
                  <a:lnTo>
                    <a:pt x="37288" y="21540"/>
                  </a:lnTo>
                  <a:lnTo>
                    <a:pt x="37529" y="21661"/>
                  </a:lnTo>
                  <a:lnTo>
                    <a:pt x="37710" y="21721"/>
                  </a:lnTo>
                  <a:lnTo>
                    <a:pt x="38193" y="21721"/>
                  </a:lnTo>
                  <a:lnTo>
                    <a:pt x="38374" y="21661"/>
                  </a:lnTo>
                  <a:lnTo>
                    <a:pt x="38615" y="21540"/>
                  </a:lnTo>
                  <a:lnTo>
                    <a:pt x="38796" y="21419"/>
                  </a:lnTo>
                  <a:lnTo>
                    <a:pt x="38917" y="21238"/>
                  </a:lnTo>
                  <a:lnTo>
                    <a:pt x="39038" y="20997"/>
                  </a:lnTo>
                  <a:lnTo>
                    <a:pt x="39098" y="20816"/>
                  </a:lnTo>
                  <a:lnTo>
                    <a:pt x="39098" y="20575"/>
                  </a:lnTo>
                  <a:lnTo>
                    <a:pt x="39098" y="20333"/>
                  </a:lnTo>
                  <a:lnTo>
                    <a:pt x="39038" y="20152"/>
                  </a:lnTo>
                  <a:lnTo>
                    <a:pt x="38917" y="19911"/>
                  </a:lnTo>
                  <a:lnTo>
                    <a:pt x="38796" y="19730"/>
                  </a:lnTo>
                  <a:lnTo>
                    <a:pt x="38615" y="19609"/>
                  </a:lnTo>
                  <a:lnTo>
                    <a:pt x="38374" y="19489"/>
                  </a:lnTo>
                  <a:lnTo>
                    <a:pt x="38193" y="19428"/>
                  </a:lnTo>
                  <a:close/>
                  <a:moveTo>
                    <a:pt x="43502" y="19428"/>
                  </a:moveTo>
                  <a:lnTo>
                    <a:pt x="43321" y="19489"/>
                  </a:lnTo>
                  <a:lnTo>
                    <a:pt x="43080" y="19609"/>
                  </a:lnTo>
                  <a:lnTo>
                    <a:pt x="42899" y="19730"/>
                  </a:lnTo>
                  <a:lnTo>
                    <a:pt x="42778" y="19911"/>
                  </a:lnTo>
                  <a:lnTo>
                    <a:pt x="42658" y="20152"/>
                  </a:lnTo>
                  <a:lnTo>
                    <a:pt x="42597" y="20333"/>
                  </a:lnTo>
                  <a:lnTo>
                    <a:pt x="42597" y="20575"/>
                  </a:lnTo>
                  <a:lnTo>
                    <a:pt x="42597" y="20816"/>
                  </a:lnTo>
                  <a:lnTo>
                    <a:pt x="42658" y="20997"/>
                  </a:lnTo>
                  <a:lnTo>
                    <a:pt x="42778" y="21238"/>
                  </a:lnTo>
                  <a:lnTo>
                    <a:pt x="42899" y="21419"/>
                  </a:lnTo>
                  <a:lnTo>
                    <a:pt x="43080" y="21540"/>
                  </a:lnTo>
                  <a:lnTo>
                    <a:pt x="43321" y="21661"/>
                  </a:lnTo>
                  <a:lnTo>
                    <a:pt x="43502" y="21721"/>
                  </a:lnTo>
                  <a:lnTo>
                    <a:pt x="43985" y="21721"/>
                  </a:lnTo>
                  <a:lnTo>
                    <a:pt x="44166" y="21661"/>
                  </a:lnTo>
                  <a:lnTo>
                    <a:pt x="44407" y="21540"/>
                  </a:lnTo>
                  <a:lnTo>
                    <a:pt x="44588" y="21419"/>
                  </a:lnTo>
                  <a:lnTo>
                    <a:pt x="44709" y="21238"/>
                  </a:lnTo>
                  <a:lnTo>
                    <a:pt x="44830" y="20997"/>
                  </a:lnTo>
                  <a:lnTo>
                    <a:pt x="44890" y="20816"/>
                  </a:lnTo>
                  <a:lnTo>
                    <a:pt x="44890" y="20575"/>
                  </a:lnTo>
                  <a:lnTo>
                    <a:pt x="44890" y="20333"/>
                  </a:lnTo>
                  <a:lnTo>
                    <a:pt x="44830" y="20152"/>
                  </a:lnTo>
                  <a:lnTo>
                    <a:pt x="44709" y="19911"/>
                  </a:lnTo>
                  <a:lnTo>
                    <a:pt x="44588" y="19730"/>
                  </a:lnTo>
                  <a:lnTo>
                    <a:pt x="44407" y="19609"/>
                  </a:lnTo>
                  <a:lnTo>
                    <a:pt x="44166" y="19489"/>
                  </a:lnTo>
                  <a:lnTo>
                    <a:pt x="43985" y="19428"/>
                  </a:lnTo>
                  <a:close/>
                  <a:moveTo>
                    <a:pt x="49295" y="19428"/>
                  </a:moveTo>
                  <a:lnTo>
                    <a:pt x="49114" y="19489"/>
                  </a:lnTo>
                  <a:lnTo>
                    <a:pt x="48872" y="19609"/>
                  </a:lnTo>
                  <a:lnTo>
                    <a:pt x="48691" y="19730"/>
                  </a:lnTo>
                  <a:lnTo>
                    <a:pt x="48571" y="19911"/>
                  </a:lnTo>
                  <a:lnTo>
                    <a:pt x="48450" y="20152"/>
                  </a:lnTo>
                  <a:lnTo>
                    <a:pt x="48390" y="20333"/>
                  </a:lnTo>
                  <a:lnTo>
                    <a:pt x="48390" y="20575"/>
                  </a:lnTo>
                  <a:lnTo>
                    <a:pt x="48390" y="20816"/>
                  </a:lnTo>
                  <a:lnTo>
                    <a:pt x="48450" y="20997"/>
                  </a:lnTo>
                  <a:lnTo>
                    <a:pt x="48571" y="21238"/>
                  </a:lnTo>
                  <a:lnTo>
                    <a:pt x="48691" y="21419"/>
                  </a:lnTo>
                  <a:lnTo>
                    <a:pt x="48872" y="21540"/>
                  </a:lnTo>
                  <a:lnTo>
                    <a:pt x="49114" y="21661"/>
                  </a:lnTo>
                  <a:lnTo>
                    <a:pt x="49295" y="21721"/>
                  </a:lnTo>
                  <a:lnTo>
                    <a:pt x="49777" y="21721"/>
                  </a:lnTo>
                  <a:lnTo>
                    <a:pt x="49958" y="21661"/>
                  </a:lnTo>
                  <a:lnTo>
                    <a:pt x="50200" y="21540"/>
                  </a:lnTo>
                  <a:lnTo>
                    <a:pt x="50381" y="21419"/>
                  </a:lnTo>
                  <a:lnTo>
                    <a:pt x="50501" y="21238"/>
                  </a:lnTo>
                  <a:lnTo>
                    <a:pt x="50622" y="20997"/>
                  </a:lnTo>
                  <a:lnTo>
                    <a:pt x="50682" y="20816"/>
                  </a:lnTo>
                  <a:lnTo>
                    <a:pt x="50682" y="20575"/>
                  </a:lnTo>
                  <a:lnTo>
                    <a:pt x="50682" y="20333"/>
                  </a:lnTo>
                  <a:lnTo>
                    <a:pt x="50622" y="20152"/>
                  </a:lnTo>
                  <a:lnTo>
                    <a:pt x="50501" y="19911"/>
                  </a:lnTo>
                  <a:lnTo>
                    <a:pt x="50381" y="19730"/>
                  </a:lnTo>
                  <a:lnTo>
                    <a:pt x="50200" y="19609"/>
                  </a:lnTo>
                  <a:lnTo>
                    <a:pt x="49958" y="19489"/>
                  </a:lnTo>
                  <a:lnTo>
                    <a:pt x="49777" y="19428"/>
                  </a:lnTo>
                  <a:close/>
                  <a:moveTo>
                    <a:pt x="55087" y="19428"/>
                  </a:moveTo>
                  <a:lnTo>
                    <a:pt x="54906" y="19489"/>
                  </a:lnTo>
                  <a:lnTo>
                    <a:pt x="54665" y="19609"/>
                  </a:lnTo>
                  <a:lnTo>
                    <a:pt x="54483" y="19730"/>
                  </a:lnTo>
                  <a:lnTo>
                    <a:pt x="54363" y="19911"/>
                  </a:lnTo>
                  <a:lnTo>
                    <a:pt x="54242" y="20152"/>
                  </a:lnTo>
                  <a:lnTo>
                    <a:pt x="54182" y="20333"/>
                  </a:lnTo>
                  <a:lnTo>
                    <a:pt x="54182" y="20575"/>
                  </a:lnTo>
                  <a:lnTo>
                    <a:pt x="54182" y="20816"/>
                  </a:lnTo>
                  <a:lnTo>
                    <a:pt x="54242" y="20997"/>
                  </a:lnTo>
                  <a:lnTo>
                    <a:pt x="54363" y="21238"/>
                  </a:lnTo>
                  <a:lnTo>
                    <a:pt x="54483" y="21419"/>
                  </a:lnTo>
                  <a:lnTo>
                    <a:pt x="54665" y="21540"/>
                  </a:lnTo>
                  <a:lnTo>
                    <a:pt x="54906" y="21661"/>
                  </a:lnTo>
                  <a:lnTo>
                    <a:pt x="55087" y="21721"/>
                  </a:lnTo>
                  <a:lnTo>
                    <a:pt x="55570" y="21721"/>
                  </a:lnTo>
                  <a:lnTo>
                    <a:pt x="55751" y="21661"/>
                  </a:lnTo>
                  <a:lnTo>
                    <a:pt x="55992" y="21540"/>
                  </a:lnTo>
                  <a:lnTo>
                    <a:pt x="56173" y="21419"/>
                  </a:lnTo>
                  <a:lnTo>
                    <a:pt x="56294" y="21238"/>
                  </a:lnTo>
                  <a:lnTo>
                    <a:pt x="56414" y="20997"/>
                  </a:lnTo>
                  <a:lnTo>
                    <a:pt x="56475" y="20816"/>
                  </a:lnTo>
                  <a:lnTo>
                    <a:pt x="56475" y="20575"/>
                  </a:lnTo>
                  <a:lnTo>
                    <a:pt x="56475" y="20333"/>
                  </a:lnTo>
                  <a:lnTo>
                    <a:pt x="56414" y="20152"/>
                  </a:lnTo>
                  <a:lnTo>
                    <a:pt x="56294" y="19911"/>
                  </a:lnTo>
                  <a:lnTo>
                    <a:pt x="56173" y="19730"/>
                  </a:lnTo>
                  <a:lnTo>
                    <a:pt x="55992" y="19609"/>
                  </a:lnTo>
                  <a:lnTo>
                    <a:pt x="55751" y="19489"/>
                  </a:lnTo>
                  <a:lnTo>
                    <a:pt x="55570" y="19428"/>
                  </a:lnTo>
                  <a:close/>
                  <a:moveTo>
                    <a:pt x="60879" y="19428"/>
                  </a:moveTo>
                  <a:lnTo>
                    <a:pt x="60698" y="19489"/>
                  </a:lnTo>
                  <a:lnTo>
                    <a:pt x="60457" y="19609"/>
                  </a:lnTo>
                  <a:lnTo>
                    <a:pt x="60276" y="19730"/>
                  </a:lnTo>
                  <a:lnTo>
                    <a:pt x="60155" y="19911"/>
                  </a:lnTo>
                  <a:lnTo>
                    <a:pt x="60034" y="20152"/>
                  </a:lnTo>
                  <a:lnTo>
                    <a:pt x="59974" y="20333"/>
                  </a:lnTo>
                  <a:lnTo>
                    <a:pt x="59974" y="20575"/>
                  </a:lnTo>
                  <a:lnTo>
                    <a:pt x="59974" y="20816"/>
                  </a:lnTo>
                  <a:lnTo>
                    <a:pt x="60034" y="20997"/>
                  </a:lnTo>
                  <a:lnTo>
                    <a:pt x="60155" y="21238"/>
                  </a:lnTo>
                  <a:lnTo>
                    <a:pt x="60276" y="21419"/>
                  </a:lnTo>
                  <a:lnTo>
                    <a:pt x="60457" y="21540"/>
                  </a:lnTo>
                  <a:lnTo>
                    <a:pt x="60698" y="21661"/>
                  </a:lnTo>
                  <a:lnTo>
                    <a:pt x="60879" y="21721"/>
                  </a:lnTo>
                  <a:lnTo>
                    <a:pt x="61362" y="21721"/>
                  </a:lnTo>
                  <a:lnTo>
                    <a:pt x="61543" y="21661"/>
                  </a:lnTo>
                  <a:lnTo>
                    <a:pt x="61784" y="21540"/>
                  </a:lnTo>
                  <a:lnTo>
                    <a:pt x="61965" y="21419"/>
                  </a:lnTo>
                  <a:lnTo>
                    <a:pt x="62086" y="21238"/>
                  </a:lnTo>
                  <a:lnTo>
                    <a:pt x="62206" y="20997"/>
                  </a:lnTo>
                  <a:lnTo>
                    <a:pt x="62267" y="20816"/>
                  </a:lnTo>
                  <a:lnTo>
                    <a:pt x="62267" y="20575"/>
                  </a:lnTo>
                  <a:lnTo>
                    <a:pt x="62267" y="20333"/>
                  </a:lnTo>
                  <a:lnTo>
                    <a:pt x="62206" y="20152"/>
                  </a:lnTo>
                  <a:lnTo>
                    <a:pt x="62086" y="19911"/>
                  </a:lnTo>
                  <a:lnTo>
                    <a:pt x="61965" y="19730"/>
                  </a:lnTo>
                  <a:lnTo>
                    <a:pt x="61784" y="19609"/>
                  </a:lnTo>
                  <a:lnTo>
                    <a:pt x="61543" y="19489"/>
                  </a:lnTo>
                  <a:lnTo>
                    <a:pt x="61362" y="19428"/>
                  </a:lnTo>
                  <a:close/>
                  <a:moveTo>
                    <a:pt x="66671" y="19428"/>
                  </a:moveTo>
                  <a:lnTo>
                    <a:pt x="66490" y="19489"/>
                  </a:lnTo>
                  <a:lnTo>
                    <a:pt x="66249" y="19609"/>
                  </a:lnTo>
                  <a:lnTo>
                    <a:pt x="66068" y="19730"/>
                  </a:lnTo>
                  <a:lnTo>
                    <a:pt x="65947" y="19911"/>
                  </a:lnTo>
                  <a:lnTo>
                    <a:pt x="65827" y="20152"/>
                  </a:lnTo>
                  <a:lnTo>
                    <a:pt x="65766" y="20333"/>
                  </a:lnTo>
                  <a:lnTo>
                    <a:pt x="65766" y="20575"/>
                  </a:lnTo>
                  <a:lnTo>
                    <a:pt x="65766" y="20816"/>
                  </a:lnTo>
                  <a:lnTo>
                    <a:pt x="65827" y="20997"/>
                  </a:lnTo>
                  <a:lnTo>
                    <a:pt x="65947" y="21238"/>
                  </a:lnTo>
                  <a:lnTo>
                    <a:pt x="66068" y="21419"/>
                  </a:lnTo>
                  <a:lnTo>
                    <a:pt x="66249" y="21540"/>
                  </a:lnTo>
                  <a:lnTo>
                    <a:pt x="66490" y="21661"/>
                  </a:lnTo>
                  <a:lnTo>
                    <a:pt x="66671" y="21721"/>
                  </a:lnTo>
                  <a:lnTo>
                    <a:pt x="67154" y="21721"/>
                  </a:lnTo>
                  <a:lnTo>
                    <a:pt x="67335" y="21661"/>
                  </a:lnTo>
                  <a:lnTo>
                    <a:pt x="67576" y="21540"/>
                  </a:lnTo>
                  <a:lnTo>
                    <a:pt x="67757" y="21419"/>
                  </a:lnTo>
                  <a:lnTo>
                    <a:pt x="67878" y="21238"/>
                  </a:lnTo>
                  <a:lnTo>
                    <a:pt x="67999" y="20997"/>
                  </a:lnTo>
                  <a:lnTo>
                    <a:pt x="68059" y="20816"/>
                  </a:lnTo>
                  <a:lnTo>
                    <a:pt x="68059" y="20575"/>
                  </a:lnTo>
                  <a:lnTo>
                    <a:pt x="68059" y="20333"/>
                  </a:lnTo>
                  <a:lnTo>
                    <a:pt x="67999" y="20152"/>
                  </a:lnTo>
                  <a:lnTo>
                    <a:pt x="67878" y="19911"/>
                  </a:lnTo>
                  <a:lnTo>
                    <a:pt x="67757" y="19730"/>
                  </a:lnTo>
                  <a:lnTo>
                    <a:pt x="67576" y="19609"/>
                  </a:lnTo>
                  <a:lnTo>
                    <a:pt x="67335" y="19489"/>
                  </a:lnTo>
                  <a:lnTo>
                    <a:pt x="67154" y="19428"/>
                  </a:lnTo>
                  <a:close/>
                  <a:moveTo>
                    <a:pt x="5853" y="22324"/>
                  </a:moveTo>
                  <a:lnTo>
                    <a:pt x="5672" y="22385"/>
                  </a:lnTo>
                  <a:lnTo>
                    <a:pt x="5431" y="22505"/>
                  </a:lnTo>
                  <a:lnTo>
                    <a:pt x="5250" y="22626"/>
                  </a:lnTo>
                  <a:lnTo>
                    <a:pt x="5129" y="22807"/>
                  </a:lnTo>
                  <a:lnTo>
                    <a:pt x="5008" y="23048"/>
                  </a:lnTo>
                  <a:lnTo>
                    <a:pt x="4948" y="23229"/>
                  </a:lnTo>
                  <a:lnTo>
                    <a:pt x="4948" y="23471"/>
                  </a:lnTo>
                  <a:lnTo>
                    <a:pt x="4948" y="23712"/>
                  </a:lnTo>
                  <a:lnTo>
                    <a:pt x="5008" y="23893"/>
                  </a:lnTo>
                  <a:lnTo>
                    <a:pt x="5129" y="24135"/>
                  </a:lnTo>
                  <a:lnTo>
                    <a:pt x="5250" y="24316"/>
                  </a:lnTo>
                  <a:lnTo>
                    <a:pt x="5431" y="24436"/>
                  </a:lnTo>
                  <a:lnTo>
                    <a:pt x="5672" y="24557"/>
                  </a:lnTo>
                  <a:lnTo>
                    <a:pt x="5853" y="24617"/>
                  </a:lnTo>
                  <a:lnTo>
                    <a:pt x="6336" y="24617"/>
                  </a:lnTo>
                  <a:lnTo>
                    <a:pt x="6517" y="24557"/>
                  </a:lnTo>
                  <a:lnTo>
                    <a:pt x="6758" y="24436"/>
                  </a:lnTo>
                  <a:lnTo>
                    <a:pt x="6939" y="24316"/>
                  </a:lnTo>
                  <a:lnTo>
                    <a:pt x="7060" y="24135"/>
                  </a:lnTo>
                  <a:lnTo>
                    <a:pt x="7180" y="23893"/>
                  </a:lnTo>
                  <a:lnTo>
                    <a:pt x="7241" y="23712"/>
                  </a:lnTo>
                  <a:lnTo>
                    <a:pt x="7241" y="23471"/>
                  </a:lnTo>
                  <a:lnTo>
                    <a:pt x="7241" y="23229"/>
                  </a:lnTo>
                  <a:lnTo>
                    <a:pt x="7180" y="23048"/>
                  </a:lnTo>
                  <a:lnTo>
                    <a:pt x="7060" y="22807"/>
                  </a:lnTo>
                  <a:lnTo>
                    <a:pt x="6939" y="22626"/>
                  </a:lnTo>
                  <a:lnTo>
                    <a:pt x="6758" y="22505"/>
                  </a:lnTo>
                  <a:lnTo>
                    <a:pt x="6517" y="22385"/>
                  </a:lnTo>
                  <a:lnTo>
                    <a:pt x="6336" y="22324"/>
                  </a:lnTo>
                  <a:close/>
                  <a:moveTo>
                    <a:pt x="11645" y="22324"/>
                  </a:moveTo>
                  <a:lnTo>
                    <a:pt x="11464" y="22385"/>
                  </a:lnTo>
                  <a:lnTo>
                    <a:pt x="11223" y="22505"/>
                  </a:lnTo>
                  <a:lnTo>
                    <a:pt x="11042" y="22626"/>
                  </a:lnTo>
                  <a:lnTo>
                    <a:pt x="10921" y="22807"/>
                  </a:lnTo>
                  <a:lnTo>
                    <a:pt x="10800" y="23048"/>
                  </a:lnTo>
                  <a:lnTo>
                    <a:pt x="10740" y="23229"/>
                  </a:lnTo>
                  <a:lnTo>
                    <a:pt x="10740" y="23471"/>
                  </a:lnTo>
                  <a:lnTo>
                    <a:pt x="10740" y="23712"/>
                  </a:lnTo>
                  <a:lnTo>
                    <a:pt x="10800" y="23893"/>
                  </a:lnTo>
                  <a:lnTo>
                    <a:pt x="10921" y="24135"/>
                  </a:lnTo>
                  <a:lnTo>
                    <a:pt x="11042" y="24316"/>
                  </a:lnTo>
                  <a:lnTo>
                    <a:pt x="11223" y="24436"/>
                  </a:lnTo>
                  <a:lnTo>
                    <a:pt x="11464" y="24557"/>
                  </a:lnTo>
                  <a:lnTo>
                    <a:pt x="11645" y="24617"/>
                  </a:lnTo>
                  <a:lnTo>
                    <a:pt x="12128" y="24617"/>
                  </a:lnTo>
                  <a:lnTo>
                    <a:pt x="12309" y="24557"/>
                  </a:lnTo>
                  <a:lnTo>
                    <a:pt x="12550" y="24436"/>
                  </a:lnTo>
                  <a:lnTo>
                    <a:pt x="12731" y="24316"/>
                  </a:lnTo>
                  <a:lnTo>
                    <a:pt x="12852" y="24135"/>
                  </a:lnTo>
                  <a:lnTo>
                    <a:pt x="12973" y="23893"/>
                  </a:lnTo>
                  <a:lnTo>
                    <a:pt x="13033" y="23712"/>
                  </a:lnTo>
                  <a:lnTo>
                    <a:pt x="13033" y="23471"/>
                  </a:lnTo>
                  <a:lnTo>
                    <a:pt x="13033" y="23229"/>
                  </a:lnTo>
                  <a:lnTo>
                    <a:pt x="12973" y="23048"/>
                  </a:lnTo>
                  <a:lnTo>
                    <a:pt x="12852" y="22807"/>
                  </a:lnTo>
                  <a:lnTo>
                    <a:pt x="12731" y="22626"/>
                  </a:lnTo>
                  <a:lnTo>
                    <a:pt x="12550" y="22505"/>
                  </a:lnTo>
                  <a:lnTo>
                    <a:pt x="12309" y="22385"/>
                  </a:lnTo>
                  <a:lnTo>
                    <a:pt x="12128" y="22324"/>
                  </a:lnTo>
                  <a:close/>
                  <a:moveTo>
                    <a:pt x="17437" y="22324"/>
                  </a:moveTo>
                  <a:lnTo>
                    <a:pt x="17256" y="22385"/>
                  </a:lnTo>
                  <a:lnTo>
                    <a:pt x="17015" y="22505"/>
                  </a:lnTo>
                  <a:lnTo>
                    <a:pt x="16834" y="22626"/>
                  </a:lnTo>
                  <a:lnTo>
                    <a:pt x="16713" y="22807"/>
                  </a:lnTo>
                  <a:lnTo>
                    <a:pt x="16593" y="23048"/>
                  </a:lnTo>
                  <a:lnTo>
                    <a:pt x="16532" y="23229"/>
                  </a:lnTo>
                  <a:lnTo>
                    <a:pt x="16532" y="23471"/>
                  </a:lnTo>
                  <a:lnTo>
                    <a:pt x="16532" y="23712"/>
                  </a:lnTo>
                  <a:lnTo>
                    <a:pt x="16593" y="23893"/>
                  </a:lnTo>
                  <a:lnTo>
                    <a:pt x="16713" y="24135"/>
                  </a:lnTo>
                  <a:lnTo>
                    <a:pt x="16834" y="24316"/>
                  </a:lnTo>
                  <a:lnTo>
                    <a:pt x="17015" y="24436"/>
                  </a:lnTo>
                  <a:lnTo>
                    <a:pt x="17256" y="24557"/>
                  </a:lnTo>
                  <a:lnTo>
                    <a:pt x="17437" y="24617"/>
                  </a:lnTo>
                  <a:lnTo>
                    <a:pt x="17920" y="24617"/>
                  </a:lnTo>
                  <a:lnTo>
                    <a:pt x="18101" y="24557"/>
                  </a:lnTo>
                  <a:lnTo>
                    <a:pt x="18342" y="24436"/>
                  </a:lnTo>
                  <a:lnTo>
                    <a:pt x="18523" y="24316"/>
                  </a:lnTo>
                  <a:lnTo>
                    <a:pt x="18644" y="24135"/>
                  </a:lnTo>
                  <a:lnTo>
                    <a:pt x="18765" y="23893"/>
                  </a:lnTo>
                  <a:lnTo>
                    <a:pt x="18825" y="23712"/>
                  </a:lnTo>
                  <a:lnTo>
                    <a:pt x="18825" y="23471"/>
                  </a:lnTo>
                  <a:lnTo>
                    <a:pt x="18825" y="23229"/>
                  </a:lnTo>
                  <a:lnTo>
                    <a:pt x="18765" y="23048"/>
                  </a:lnTo>
                  <a:lnTo>
                    <a:pt x="18644" y="22807"/>
                  </a:lnTo>
                  <a:lnTo>
                    <a:pt x="18523" y="22626"/>
                  </a:lnTo>
                  <a:lnTo>
                    <a:pt x="18342" y="22505"/>
                  </a:lnTo>
                  <a:lnTo>
                    <a:pt x="18101" y="22385"/>
                  </a:lnTo>
                  <a:lnTo>
                    <a:pt x="17920" y="22324"/>
                  </a:lnTo>
                  <a:close/>
                  <a:moveTo>
                    <a:pt x="23230" y="22324"/>
                  </a:moveTo>
                  <a:lnTo>
                    <a:pt x="23049" y="22385"/>
                  </a:lnTo>
                  <a:lnTo>
                    <a:pt x="22807" y="22505"/>
                  </a:lnTo>
                  <a:lnTo>
                    <a:pt x="22626" y="22626"/>
                  </a:lnTo>
                  <a:lnTo>
                    <a:pt x="22506" y="22807"/>
                  </a:lnTo>
                  <a:lnTo>
                    <a:pt x="22385" y="23048"/>
                  </a:lnTo>
                  <a:lnTo>
                    <a:pt x="22325" y="23229"/>
                  </a:lnTo>
                  <a:lnTo>
                    <a:pt x="22325" y="23471"/>
                  </a:lnTo>
                  <a:lnTo>
                    <a:pt x="22325" y="23712"/>
                  </a:lnTo>
                  <a:lnTo>
                    <a:pt x="22385" y="23893"/>
                  </a:lnTo>
                  <a:lnTo>
                    <a:pt x="22506" y="24135"/>
                  </a:lnTo>
                  <a:lnTo>
                    <a:pt x="22626" y="24316"/>
                  </a:lnTo>
                  <a:lnTo>
                    <a:pt x="22807" y="24436"/>
                  </a:lnTo>
                  <a:lnTo>
                    <a:pt x="23049" y="24557"/>
                  </a:lnTo>
                  <a:lnTo>
                    <a:pt x="23230" y="24617"/>
                  </a:lnTo>
                  <a:lnTo>
                    <a:pt x="23712" y="24617"/>
                  </a:lnTo>
                  <a:lnTo>
                    <a:pt x="23893" y="24557"/>
                  </a:lnTo>
                  <a:lnTo>
                    <a:pt x="24135" y="24436"/>
                  </a:lnTo>
                  <a:lnTo>
                    <a:pt x="24316" y="24316"/>
                  </a:lnTo>
                  <a:lnTo>
                    <a:pt x="24436" y="24135"/>
                  </a:lnTo>
                  <a:lnTo>
                    <a:pt x="24557" y="23893"/>
                  </a:lnTo>
                  <a:lnTo>
                    <a:pt x="24617" y="23712"/>
                  </a:lnTo>
                  <a:lnTo>
                    <a:pt x="24617" y="23471"/>
                  </a:lnTo>
                  <a:lnTo>
                    <a:pt x="24617" y="23229"/>
                  </a:lnTo>
                  <a:lnTo>
                    <a:pt x="24557" y="23048"/>
                  </a:lnTo>
                  <a:lnTo>
                    <a:pt x="24436" y="22807"/>
                  </a:lnTo>
                  <a:lnTo>
                    <a:pt x="24316" y="22626"/>
                  </a:lnTo>
                  <a:lnTo>
                    <a:pt x="24135" y="22505"/>
                  </a:lnTo>
                  <a:lnTo>
                    <a:pt x="23893" y="22385"/>
                  </a:lnTo>
                  <a:lnTo>
                    <a:pt x="23712" y="22324"/>
                  </a:lnTo>
                  <a:close/>
                  <a:moveTo>
                    <a:pt x="29022" y="22324"/>
                  </a:moveTo>
                  <a:lnTo>
                    <a:pt x="28841" y="22385"/>
                  </a:lnTo>
                  <a:lnTo>
                    <a:pt x="28599" y="22505"/>
                  </a:lnTo>
                  <a:lnTo>
                    <a:pt x="28418" y="22626"/>
                  </a:lnTo>
                  <a:lnTo>
                    <a:pt x="28298" y="22807"/>
                  </a:lnTo>
                  <a:lnTo>
                    <a:pt x="28177" y="23048"/>
                  </a:lnTo>
                  <a:lnTo>
                    <a:pt x="28117" y="23229"/>
                  </a:lnTo>
                  <a:lnTo>
                    <a:pt x="28117" y="23471"/>
                  </a:lnTo>
                  <a:lnTo>
                    <a:pt x="28117" y="23712"/>
                  </a:lnTo>
                  <a:lnTo>
                    <a:pt x="28177" y="23893"/>
                  </a:lnTo>
                  <a:lnTo>
                    <a:pt x="28298" y="24135"/>
                  </a:lnTo>
                  <a:lnTo>
                    <a:pt x="28418" y="24316"/>
                  </a:lnTo>
                  <a:lnTo>
                    <a:pt x="28599" y="24436"/>
                  </a:lnTo>
                  <a:lnTo>
                    <a:pt x="28841" y="24557"/>
                  </a:lnTo>
                  <a:lnTo>
                    <a:pt x="29022" y="24617"/>
                  </a:lnTo>
                  <a:lnTo>
                    <a:pt x="29505" y="24617"/>
                  </a:lnTo>
                  <a:lnTo>
                    <a:pt x="29686" y="24557"/>
                  </a:lnTo>
                  <a:lnTo>
                    <a:pt x="29927" y="24436"/>
                  </a:lnTo>
                  <a:lnTo>
                    <a:pt x="30108" y="24316"/>
                  </a:lnTo>
                  <a:lnTo>
                    <a:pt x="30229" y="24135"/>
                  </a:lnTo>
                  <a:lnTo>
                    <a:pt x="30349" y="23893"/>
                  </a:lnTo>
                  <a:lnTo>
                    <a:pt x="30410" y="23712"/>
                  </a:lnTo>
                  <a:lnTo>
                    <a:pt x="30410" y="23471"/>
                  </a:lnTo>
                  <a:lnTo>
                    <a:pt x="30410" y="23229"/>
                  </a:lnTo>
                  <a:lnTo>
                    <a:pt x="30349" y="23048"/>
                  </a:lnTo>
                  <a:lnTo>
                    <a:pt x="30229" y="22807"/>
                  </a:lnTo>
                  <a:lnTo>
                    <a:pt x="30108" y="22626"/>
                  </a:lnTo>
                  <a:lnTo>
                    <a:pt x="29927" y="22505"/>
                  </a:lnTo>
                  <a:lnTo>
                    <a:pt x="29686" y="22385"/>
                  </a:lnTo>
                  <a:lnTo>
                    <a:pt x="29505" y="22324"/>
                  </a:lnTo>
                  <a:close/>
                  <a:moveTo>
                    <a:pt x="34814" y="22324"/>
                  </a:moveTo>
                  <a:lnTo>
                    <a:pt x="34633" y="22385"/>
                  </a:lnTo>
                  <a:lnTo>
                    <a:pt x="34392" y="22505"/>
                  </a:lnTo>
                  <a:lnTo>
                    <a:pt x="34211" y="22626"/>
                  </a:lnTo>
                  <a:lnTo>
                    <a:pt x="34090" y="22807"/>
                  </a:lnTo>
                  <a:lnTo>
                    <a:pt x="33969" y="23048"/>
                  </a:lnTo>
                  <a:lnTo>
                    <a:pt x="33909" y="23229"/>
                  </a:lnTo>
                  <a:lnTo>
                    <a:pt x="33909" y="23471"/>
                  </a:lnTo>
                  <a:lnTo>
                    <a:pt x="33909" y="23712"/>
                  </a:lnTo>
                  <a:lnTo>
                    <a:pt x="33969" y="23893"/>
                  </a:lnTo>
                  <a:lnTo>
                    <a:pt x="34090" y="24135"/>
                  </a:lnTo>
                  <a:lnTo>
                    <a:pt x="34211" y="24316"/>
                  </a:lnTo>
                  <a:lnTo>
                    <a:pt x="34392" y="24436"/>
                  </a:lnTo>
                  <a:lnTo>
                    <a:pt x="34633" y="24557"/>
                  </a:lnTo>
                  <a:lnTo>
                    <a:pt x="34814" y="24617"/>
                  </a:lnTo>
                  <a:lnTo>
                    <a:pt x="35297" y="24617"/>
                  </a:lnTo>
                  <a:lnTo>
                    <a:pt x="35478" y="24557"/>
                  </a:lnTo>
                  <a:lnTo>
                    <a:pt x="35719" y="24436"/>
                  </a:lnTo>
                  <a:lnTo>
                    <a:pt x="35900" y="24316"/>
                  </a:lnTo>
                  <a:lnTo>
                    <a:pt x="36021" y="24135"/>
                  </a:lnTo>
                  <a:lnTo>
                    <a:pt x="36141" y="23893"/>
                  </a:lnTo>
                  <a:lnTo>
                    <a:pt x="36202" y="23712"/>
                  </a:lnTo>
                  <a:lnTo>
                    <a:pt x="36202" y="23471"/>
                  </a:lnTo>
                  <a:lnTo>
                    <a:pt x="36202" y="23229"/>
                  </a:lnTo>
                  <a:lnTo>
                    <a:pt x="36141" y="23048"/>
                  </a:lnTo>
                  <a:lnTo>
                    <a:pt x="36021" y="22807"/>
                  </a:lnTo>
                  <a:lnTo>
                    <a:pt x="35900" y="22626"/>
                  </a:lnTo>
                  <a:lnTo>
                    <a:pt x="35719" y="22505"/>
                  </a:lnTo>
                  <a:lnTo>
                    <a:pt x="35478" y="22385"/>
                  </a:lnTo>
                  <a:lnTo>
                    <a:pt x="35297" y="22324"/>
                  </a:lnTo>
                  <a:close/>
                  <a:moveTo>
                    <a:pt x="40606" y="22324"/>
                  </a:moveTo>
                  <a:lnTo>
                    <a:pt x="40425" y="22385"/>
                  </a:lnTo>
                  <a:lnTo>
                    <a:pt x="40184" y="22505"/>
                  </a:lnTo>
                  <a:lnTo>
                    <a:pt x="40003" y="22626"/>
                  </a:lnTo>
                  <a:lnTo>
                    <a:pt x="39882" y="22807"/>
                  </a:lnTo>
                  <a:lnTo>
                    <a:pt x="39762" y="23048"/>
                  </a:lnTo>
                  <a:lnTo>
                    <a:pt x="39701" y="23229"/>
                  </a:lnTo>
                  <a:lnTo>
                    <a:pt x="39701" y="23471"/>
                  </a:lnTo>
                  <a:lnTo>
                    <a:pt x="39701" y="23712"/>
                  </a:lnTo>
                  <a:lnTo>
                    <a:pt x="39762" y="23893"/>
                  </a:lnTo>
                  <a:lnTo>
                    <a:pt x="39882" y="24135"/>
                  </a:lnTo>
                  <a:lnTo>
                    <a:pt x="40003" y="24316"/>
                  </a:lnTo>
                  <a:lnTo>
                    <a:pt x="40184" y="24436"/>
                  </a:lnTo>
                  <a:lnTo>
                    <a:pt x="40425" y="24557"/>
                  </a:lnTo>
                  <a:lnTo>
                    <a:pt x="40606" y="24617"/>
                  </a:lnTo>
                  <a:lnTo>
                    <a:pt x="41089" y="24617"/>
                  </a:lnTo>
                  <a:lnTo>
                    <a:pt x="41270" y="24557"/>
                  </a:lnTo>
                  <a:lnTo>
                    <a:pt x="41511" y="24436"/>
                  </a:lnTo>
                  <a:lnTo>
                    <a:pt x="41692" y="24316"/>
                  </a:lnTo>
                  <a:lnTo>
                    <a:pt x="41813" y="24135"/>
                  </a:lnTo>
                  <a:lnTo>
                    <a:pt x="41934" y="23893"/>
                  </a:lnTo>
                  <a:lnTo>
                    <a:pt x="41994" y="23712"/>
                  </a:lnTo>
                  <a:lnTo>
                    <a:pt x="41994" y="23471"/>
                  </a:lnTo>
                  <a:lnTo>
                    <a:pt x="41994" y="23229"/>
                  </a:lnTo>
                  <a:lnTo>
                    <a:pt x="41934" y="23048"/>
                  </a:lnTo>
                  <a:lnTo>
                    <a:pt x="41813" y="22807"/>
                  </a:lnTo>
                  <a:lnTo>
                    <a:pt x="41692" y="22626"/>
                  </a:lnTo>
                  <a:lnTo>
                    <a:pt x="41511" y="22505"/>
                  </a:lnTo>
                  <a:lnTo>
                    <a:pt x="41270" y="22385"/>
                  </a:lnTo>
                  <a:lnTo>
                    <a:pt x="41089" y="22324"/>
                  </a:lnTo>
                  <a:close/>
                  <a:moveTo>
                    <a:pt x="46399" y="22324"/>
                  </a:moveTo>
                  <a:lnTo>
                    <a:pt x="46218" y="22385"/>
                  </a:lnTo>
                  <a:lnTo>
                    <a:pt x="45976" y="22505"/>
                  </a:lnTo>
                  <a:lnTo>
                    <a:pt x="45795" y="22626"/>
                  </a:lnTo>
                  <a:lnTo>
                    <a:pt x="45674" y="22807"/>
                  </a:lnTo>
                  <a:lnTo>
                    <a:pt x="45554" y="23048"/>
                  </a:lnTo>
                  <a:lnTo>
                    <a:pt x="45493" y="23229"/>
                  </a:lnTo>
                  <a:lnTo>
                    <a:pt x="45493" y="23471"/>
                  </a:lnTo>
                  <a:lnTo>
                    <a:pt x="45493" y="23712"/>
                  </a:lnTo>
                  <a:lnTo>
                    <a:pt x="45554" y="23893"/>
                  </a:lnTo>
                  <a:lnTo>
                    <a:pt x="45674" y="24135"/>
                  </a:lnTo>
                  <a:lnTo>
                    <a:pt x="45795" y="24316"/>
                  </a:lnTo>
                  <a:lnTo>
                    <a:pt x="45976" y="24436"/>
                  </a:lnTo>
                  <a:lnTo>
                    <a:pt x="46218" y="24557"/>
                  </a:lnTo>
                  <a:lnTo>
                    <a:pt x="46399" y="24617"/>
                  </a:lnTo>
                  <a:lnTo>
                    <a:pt x="46881" y="24617"/>
                  </a:lnTo>
                  <a:lnTo>
                    <a:pt x="47062" y="24557"/>
                  </a:lnTo>
                  <a:lnTo>
                    <a:pt x="47304" y="24436"/>
                  </a:lnTo>
                  <a:lnTo>
                    <a:pt x="47485" y="24316"/>
                  </a:lnTo>
                  <a:lnTo>
                    <a:pt x="47605" y="24135"/>
                  </a:lnTo>
                  <a:lnTo>
                    <a:pt x="47726" y="23893"/>
                  </a:lnTo>
                  <a:lnTo>
                    <a:pt x="47786" y="23712"/>
                  </a:lnTo>
                  <a:lnTo>
                    <a:pt x="47786" y="23471"/>
                  </a:lnTo>
                  <a:lnTo>
                    <a:pt x="47786" y="23229"/>
                  </a:lnTo>
                  <a:lnTo>
                    <a:pt x="47726" y="23048"/>
                  </a:lnTo>
                  <a:lnTo>
                    <a:pt x="47605" y="22807"/>
                  </a:lnTo>
                  <a:lnTo>
                    <a:pt x="47485" y="22626"/>
                  </a:lnTo>
                  <a:lnTo>
                    <a:pt x="47304" y="22505"/>
                  </a:lnTo>
                  <a:lnTo>
                    <a:pt x="47062" y="22385"/>
                  </a:lnTo>
                  <a:lnTo>
                    <a:pt x="46881" y="22324"/>
                  </a:lnTo>
                  <a:close/>
                  <a:moveTo>
                    <a:pt x="52191" y="22324"/>
                  </a:moveTo>
                  <a:lnTo>
                    <a:pt x="52010" y="22385"/>
                  </a:lnTo>
                  <a:lnTo>
                    <a:pt x="51768" y="22505"/>
                  </a:lnTo>
                  <a:lnTo>
                    <a:pt x="51587" y="22626"/>
                  </a:lnTo>
                  <a:lnTo>
                    <a:pt x="51467" y="22807"/>
                  </a:lnTo>
                  <a:lnTo>
                    <a:pt x="51346" y="23048"/>
                  </a:lnTo>
                  <a:lnTo>
                    <a:pt x="51286" y="23229"/>
                  </a:lnTo>
                  <a:lnTo>
                    <a:pt x="51286" y="23471"/>
                  </a:lnTo>
                  <a:lnTo>
                    <a:pt x="51286" y="23712"/>
                  </a:lnTo>
                  <a:lnTo>
                    <a:pt x="51346" y="23893"/>
                  </a:lnTo>
                  <a:lnTo>
                    <a:pt x="51467" y="24135"/>
                  </a:lnTo>
                  <a:lnTo>
                    <a:pt x="51587" y="24316"/>
                  </a:lnTo>
                  <a:lnTo>
                    <a:pt x="51768" y="24436"/>
                  </a:lnTo>
                  <a:lnTo>
                    <a:pt x="52010" y="24557"/>
                  </a:lnTo>
                  <a:lnTo>
                    <a:pt x="52191" y="24617"/>
                  </a:lnTo>
                  <a:lnTo>
                    <a:pt x="52673" y="24617"/>
                  </a:lnTo>
                  <a:lnTo>
                    <a:pt x="52854" y="24557"/>
                  </a:lnTo>
                  <a:lnTo>
                    <a:pt x="53096" y="24436"/>
                  </a:lnTo>
                  <a:lnTo>
                    <a:pt x="53277" y="24316"/>
                  </a:lnTo>
                  <a:lnTo>
                    <a:pt x="53397" y="24135"/>
                  </a:lnTo>
                  <a:lnTo>
                    <a:pt x="53518" y="23893"/>
                  </a:lnTo>
                  <a:lnTo>
                    <a:pt x="53578" y="23712"/>
                  </a:lnTo>
                  <a:lnTo>
                    <a:pt x="53578" y="23471"/>
                  </a:lnTo>
                  <a:lnTo>
                    <a:pt x="53578" y="23229"/>
                  </a:lnTo>
                  <a:lnTo>
                    <a:pt x="53518" y="23048"/>
                  </a:lnTo>
                  <a:lnTo>
                    <a:pt x="53397" y="22807"/>
                  </a:lnTo>
                  <a:lnTo>
                    <a:pt x="53277" y="22626"/>
                  </a:lnTo>
                  <a:lnTo>
                    <a:pt x="53096" y="22505"/>
                  </a:lnTo>
                  <a:lnTo>
                    <a:pt x="52854" y="22385"/>
                  </a:lnTo>
                  <a:lnTo>
                    <a:pt x="52673" y="22324"/>
                  </a:lnTo>
                  <a:close/>
                  <a:moveTo>
                    <a:pt x="57983" y="22324"/>
                  </a:moveTo>
                  <a:lnTo>
                    <a:pt x="57802" y="22385"/>
                  </a:lnTo>
                  <a:lnTo>
                    <a:pt x="57561" y="22505"/>
                  </a:lnTo>
                  <a:lnTo>
                    <a:pt x="57380" y="22626"/>
                  </a:lnTo>
                  <a:lnTo>
                    <a:pt x="57259" y="22807"/>
                  </a:lnTo>
                  <a:lnTo>
                    <a:pt x="57138" y="23048"/>
                  </a:lnTo>
                  <a:lnTo>
                    <a:pt x="57078" y="23229"/>
                  </a:lnTo>
                  <a:lnTo>
                    <a:pt x="57078" y="23471"/>
                  </a:lnTo>
                  <a:lnTo>
                    <a:pt x="57078" y="23712"/>
                  </a:lnTo>
                  <a:lnTo>
                    <a:pt x="57138" y="23893"/>
                  </a:lnTo>
                  <a:lnTo>
                    <a:pt x="57259" y="24135"/>
                  </a:lnTo>
                  <a:lnTo>
                    <a:pt x="57380" y="24316"/>
                  </a:lnTo>
                  <a:lnTo>
                    <a:pt x="57561" y="24436"/>
                  </a:lnTo>
                  <a:lnTo>
                    <a:pt x="57802" y="24557"/>
                  </a:lnTo>
                  <a:lnTo>
                    <a:pt x="57983" y="24617"/>
                  </a:lnTo>
                  <a:lnTo>
                    <a:pt x="58466" y="24617"/>
                  </a:lnTo>
                  <a:lnTo>
                    <a:pt x="58647" y="24557"/>
                  </a:lnTo>
                  <a:lnTo>
                    <a:pt x="58888" y="24436"/>
                  </a:lnTo>
                  <a:lnTo>
                    <a:pt x="59069" y="24316"/>
                  </a:lnTo>
                  <a:lnTo>
                    <a:pt x="59190" y="24135"/>
                  </a:lnTo>
                  <a:lnTo>
                    <a:pt x="59310" y="23893"/>
                  </a:lnTo>
                  <a:lnTo>
                    <a:pt x="59371" y="23712"/>
                  </a:lnTo>
                  <a:lnTo>
                    <a:pt x="59371" y="23471"/>
                  </a:lnTo>
                  <a:lnTo>
                    <a:pt x="59371" y="23229"/>
                  </a:lnTo>
                  <a:lnTo>
                    <a:pt x="59310" y="23048"/>
                  </a:lnTo>
                  <a:lnTo>
                    <a:pt x="59190" y="22807"/>
                  </a:lnTo>
                  <a:lnTo>
                    <a:pt x="59069" y="22626"/>
                  </a:lnTo>
                  <a:lnTo>
                    <a:pt x="58888" y="22505"/>
                  </a:lnTo>
                  <a:lnTo>
                    <a:pt x="58647" y="22385"/>
                  </a:lnTo>
                  <a:lnTo>
                    <a:pt x="58466" y="22324"/>
                  </a:lnTo>
                  <a:close/>
                  <a:moveTo>
                    <a:pt x="63775" y="22324"/>
                  </a:moveTo>
                  <a:lnTo>
                    <a:pt x="63594" y="22385"/>
                  </a:lnTo>
                  <a:lnTo>
                    <a:pt x="63353" y="22505"/>
                  </a:lnTo>
                  <a:lnTo>
                    <a:pt x="63172" y="22626"/>
                  </a:lnTo>
                  <a:lnTo>
                    <a:pt x="63051" y="22807"/>
                  </a:lnTo>
                  <a:lnTo>
                    <a:pt x="62931" y="23048"/>
                  </a:lnTo>
                  <a:lnTo>
                    <a:pt x="62870" y="23229"/>
                  </a:lnTo>
                  <a:lnTo>
                    <a:pt x="62870" y="23471"/>
                  </a:lnTo>
                  <a:lnTo>
                    <a:pt x="62870" y="23712"/>
                  </a:lnTo>
                  <a:lnTo>
                    <a:pt x="62931" y="23893"/>
                  </a:lnTo>
                  <a:lnTo>
                    <a:pt x="63051" y="24135"/>
                  </a:lnTo>
                  <a:lnTo>
                    <a:pt x="63172" y="24316"/>
                  </a:lnTo>
                  <a:lnTo>
                    <a:pt x="63353" y="24436"/>
                  </a:lnTo>
                  <a:lnTo>
                    <a:pt x="63594" y="24557"/>
                  </a:lnTo>
                  <a:lnTo>
                    <a:pt x="63775" y="24617"/>
                  </a:lnTo>
                  <a:lnTo>
                    <a:pt x="64258" y="24617"/>
                  </a:lnTo>
                  <a:lnTo>
                    <a:pt x="64439" y="24557"/>
                  </a:lnTo>
                  <a:lnTo>
                    <a:pt x="64680" y="24436"/>
                  </a:lnTo>
                  <a:lnTo>
                    <a:pt x="64861" y="24316"/>
                  </a:lnTo>
                  <a:lnTo>
                    <a:pt x="64982" y="24135"/>
                  </a:lnTo>
                  <a:lnTo>
                    <a:pt x="65103" y="23893"/>
                  </a:lnTo>
                  <a:lnTo>
                    <a:pt x="65163" y="23712"/>
                  </a:lnTo>
                  <a:lnTo>
                    <a:pt x="65163" y="23471"/>
                  </a:lnTo>
                  <a:lnTo>
                    <a:pt x="65163" y="23229"/>
                  </a:lnTo>
                  <a:lnTo>
                    <a:pt x="65103" y="23048"/>
                  </a:lnTo>
                  <a:lnTo>
                    <a:pt x="64982" y="22807"/>
                  </a:lnTo>
                  <a:lnTo>
                    <a:pt x="64861" y="22626"/>
                  </a:lnTo>
                  <a:lnTo>
                    <a:pt x="64680" y="22505"/>
                  </a:lnTo>
                  <a:lnTo>
                    <a:pt x="64439" y="22385"/>
                  </a:lnTo>
                  <a:lnTo>
                    <a:pt x="64258" y="22324"/>
                  </a:lnTo>
                  <a:close/>
                  <a:moveTo>
                    <a:pt x="69567" y="22324"/>
                  </a:moveTo>
                  <a:lnTo>
                    <a:pt x="69386" y="22385"/>
                  </a:lnTo>
                  <a:lnTo>
                    <a:pt x="69145" y="22505"/>
                  </a:lnTo>
                  <a:lnTo>
                    <a:pt x="68964" y="22626"/>
                  </a:lnTo>
                  <a:lnTo>
                    <a:pt x="68843" y="22807"/>
                  </a:lnTo>
                  <a:lnTo>
                    <a:pt x="68723" y="23048"/>
                  </a:lnTo>
                  <a:lnTo>
                    <a:pt x="68662" y="23229"/>
                  </a:lnTo>
                  <a:lnTo>
                    <a:pt x="68662" y="23471"/>
                  </a:lnTo>
                  <a:lnTo>
                    <a:pt x="68662" y="23712"/>
                  </a:lnTo>
                  <a:lnTo>
                    <a:pt x="68723" y="23893"/>
                  </a:lnTo>
                  <a:lnTo>
                    <a:pt x="68843" y="24135"/>
                  </a:lnTo>
                  <a:lnTo>
                    <a:pt x="68964" y="24316"/>
                  </a:lnTo>
                  <a:lnTo>
                    <a:pt x="69145" y="24436"/>
                  </a:lnTo>
                  <a:lnTo>
                    <a:pt x="69386" y="24557"/>
                  </a:lnTo>
                  <a:lnTo>
                    <a:pt x="69567" y="24617"/>
                  </a:lnTo>
                  <a:lnTo>
                    <a:pt x="70050" y="24617"/>
                  </a:lnTo>
                  <a:lnTo>
                    <a:pt x="70231" y="24557"/>
                  </a:lnTo>
                  <a:lnTo>
                    <a:pt x="70472" y="24436"/>
                  </a:lnTo>
                  <a:lnTo>
                    <a:pt x="70653" y="24316"/>
                  </a:lnTo>
                  <a:lnTo>
                    <a:pt x="70774" y="24135"/>
                  </a:lnTo>
                  <a:lnTo>
                    <a:pt x="70895" y="23893"/>
                  </a:lnTo>
                  <a:lnTo>
                    <a:pt x="70955" y="23712"/>
                  </a:lnTo>
                  <a:lnTo>
                    <a:pt x="70955" y="23471"/>
                  </a:lnTo>
                  <a:lnTo>
                    <a:pt x="70955" y="23229"/>
                  </a:lnTo>
                  <a:lnTo>
                    <a:pt x="70895" y="23048"/>
                  </a:lnTo>
                  <a:lnTo>
                    <a:pt x="70774" y="22807"/>
                  </a:lnTo>
                  <a:lnTo>
                    <a:pt x="70653" y="22626"/>
                  </a:lnTo>
                  <a:lnTo>
                    <a:pt x="70472" y="22505"/>
                  </a:lnTo>
                  <a:lnTo>
                    <a:pt x="70231" y="22385"/>
                  </a:lnTo>
                  <a:lnTo>
                    <a:pt x="70050" y="22324"/>
                  </a:lnTo>
                  <a:close/>
                  <a:moveTo>
                    <a:pt x="2896" y="25221"/>
                  </a:moveTo>
                  <a:lnTo>
                    <a:pt x="2655" y="25341"/>
                  </a:lnTo>
                  <a:lnTo>
                    <a:pt x="2414" y="25522"/>
                  </a:lnTo>
                  <a:lnTo>
                    <a:pt x="2233" y="25703"/>
                  </a:lnTo>
                  <a:lnTo>
                    <a:pt x="2112" y="26005"/>
                  </a:lnTo>
                  <a:lnTo>
                    <a:pt x="2052" y="26367"/>
                  </a:lnTo>
                  <a:lnTo>
                    <a:pt x="2052" y="26608"/>
                  </a:lnTo>
                  <a:lnTo>
                    <a:pt x="2112" y="26789"/>
                  </a:lnTo>
                  <a:lnTo>
                    <a:pt x="2233" y="27031"/>
                  </a:lnTo>
                  <a:lnTo>
                    <a:pt x="2353" y="27212"/>
                  </a:lnTo>
                  <a:lnTo>
                    <a:pt x="2534" y="27332"/>
                  </a:lnTo>
                  <a:lnTo>
                    <a:pt x="2776" y="27453"/>
                  </a:lnTo>
                  <a:lnTo>
                    <a:pt x="2957" y="27513"/>
                  </a:lnTo>
                  <a:lnTo>
                    <a:pt x="3439" y="27513"/>
                  </a:lnTo>
                  <a:lnTo>
                    <a:pt x="3620" y="27453"/>
                  </a:lnTo>
                  <a:lnTo>
                    <a:pt x="3862" y="27332"/>
                  </a:lnTo>
                  <a:lnTo>
                    <a:pt x="4043" y="27212"/>
                  </a:lnTo>
                  <a:lnTo>
                    <a:pt x="4164" y="27031"/>
                  </a:lnTo>
                  <a:lnTo>
                    <a:pt x="4284" y="26789"/>
                  </a:lnTo>
                  <a:lnTo>
                    <a:pt x="4345" y="26608"/>
                  </a:lnTo>
                  <a:lnTo>
                    <a:pt x="4345" y="26367"/>
                  </a:lnTo>
                  <a:lnTo>
                    <a:pt x="4284" y="26005"/>
                  </a:lnTo>
                  <a:lnTo>
                    <a:pt x="4164" y="25703"/>
                  </a:lnTo>
                  <a:lnTo>
                    <a:pt x="3982" y="25522"/>
                  </a:lnTo>
                  <a:lnTo>
                    <a:pt x="3741" y="25341"/>
                  </a:lnTo>
                  <a:lnTo>
                    <a:pt x="3500" y="25221"/>
                  </a:lnTo>
                  <a:close/>
                  <a:moveTo>
                    <a:pt x="8689" y="25221"/>
                  </a:moveTo>
                  <a:lnTo>
                    <a:pt x="8447" y="25341"/>
                  </a:lnTo>
                  <a:lnTo>
                    <a:pt x="8206" y="25522"/>
                  </a:lnTo>
                  <a:lnTo>
                    <a:pt x="8025" y="25703"/>
                  </a:lnTo>
                  <a:lnTo>
                    <a:pt x="7904" y="26005"/>
                  </a:lnTo>
                  <a:lnTo>
                    <a:pt x="7844" y="26367"/>
                  </a:lnTo>
                  <a:lnTo>
                    <a:pt x="7844" y="26608"/>
                  </a:lnTo>
                  <a:lnTo>
                    <a:pt x="7904" y="26789"/>
                  </a:lnTo>
                  <a:lnTo>
                    <a:pt x="8025" y="27031"/>
                  </a:lnTo>
                  <a:lnTo>
                    <a:pt x="8146" y="27212"/>
                  </a:lnTo>
                  <a:lnTo>
                    <a:pt x="8327" y="27332"/>
                  </a:lnTo>
                  <a:lnTo>
                    <a:pt x="8568" y="27453"/>
                  </a:lnTo>
                  <a:lnTo>
                    <a:pt x="8749" y="27513"/>
                  </a:lnTo>
                  <a:lnTo>
                    <a:pt x="9232" y="27513"/>
                  </a:lnTo>
                  <a:lnTo>
                    <a:pt x="9413" y="27453"/>
                  </a:lnTo>
                  <a:lnTo>
                    <a:pt x="9654" y="27332"/>
                  </a:lnTo>
                  <a:lnTo>
                    <a:pt x="9835" y="27212"/>
                  </a:lnTo>
                  <a:lnTo>
                    <a:pt x="9956" y="27031"/>
                  </a:lnTo>
                  <a:lnTo>
                    <a:pt x="10076" y="26789"/>
                  </a:lnTo>
                  <a:lnTo>
                    <a:pt x="10137" y="26608"/>
                  </a:lnTo>
                  <a:lnTo>
                    <a:pt x="10137" y="26367"/>
                  </a:lnTo>
                  <a:lnTo>
                    <a:pt x="10076" y="26005"/>
                  </a:lnTo>
                  <a:lnTo>
                    <a:pt x="9956" y="25703"/>
                  </a:lnTo>
                  <a:lnTo>
                    <a:pt x="9775" y="25522"/>
                  </a:lnTo>
                  <a:lnTo>
                    <a:pt x="9533" y="25341"/>
                  </a:lnTo>
                  <a:lnTo>
                    <a:pt x="9292" y="25221"/>
                  </a:lnTo>
                  <a:close/>
                  <a:moveTo>
                    <a:pt x="14481" y="25221"/>
                  </a:moveTo>
                  <a:lnTo>
                    <a:pt x="14240" y="25341"/>
                  </a:lnTo>
                  <a:lnTo>
                    <a:pt x="13998" y="25522"/>
                  </a:lnTo>
                  <a:lnTo>
                    <a:pt x="13817" y="25703"/>
                  </a:lnTo>
                  <a:lnTo>
                    <a:pt x="13697" y="26005"/>
                  </a:lnTo>
                  <a:lnTo>
                    <a:pt x="13636" y="26367"/>
                  </a:lnTo>
                  <a:lnTo>
                    <a:pt x="13636" y="26608"/>
                  </a:lnTo>
                  <a:lnTo>
                    <a:pt x="13697" y="26789"/>
                  </a:lnTo>
                  <a:lnTo>
                    <a:pt x="13817" y="27031"/>
                  </a:lnTo>
                  <a:lnTo>
                    <a:pt x="13938" y="27212"/>
                  </a:lnTo>
                  <a:lnTo>
                    <a:pt x="14119" y="27332"/>
                  </a:lnTo>
                  <a:lnTo>
                    <a:pt x="14360" y="27453"/>
                  </a:lnTo>
                  <a:lnTo>
                    <a:pt x="14541" y="27513"/>
                  </a:lnTo>
                  <a:lnTo>
                    <a:pt x="15024" y="27513"/>
                  </a:lnTo>
                  <a:lnTo>
                    <a:pt x="15205" y="27453"/>
                  </a:lnTo>
                  <a:lnTo>
                    <a:pt x="15446" y="27332"/>
                  </a:lnTo>
                  <a:lnTo>
                    <a:pt x="15627" y="27212"/>
                  </a:lnTo>
                  <a:lnTo>
                    <a:pt x="15748" y="27031"/>
                  </a:lnTo>
                  <a:lnTo>
                    <a:pt x="15869" y="26789"/>
                  </a:lnTo>
                  <a:lnTo>
                    <a:pt x="15929" y="26608"/>
                  </a:lnTo>
                  <a:lnTo>
                    <a:pt x="15929" y="26367"/>
                  </a:lnTo>
                  <a:lnTo>
                    <a:pt x="15869" y="26005"/>
                  </a:lnTo>
                  <a:lnTo>
                    <a:pt x="15748" y="25703"/>
                  </a:lnTo>
                  <a:lnTo>
                    <a:pt x="15567" y="25522"/>
                  </a:lnTo>
                  <a:lnTo>
                    <a:pt x="15326" y="25341"/>
                  </a:lnTo>
                  <a:lnTo>
                    <a:pt x="15084" y="25221"/>
                  </a:lnTo>
                  <a:close/>
                  <a:moveTo>
                    <a:pt x="20273" y="25221"/>
                  </a:moveTo>
                  <a:lnTo>
                    <a:pt x="20032" y="25341"/>
                  </a:lnTo>
                  <a:lnTo>
                    <a:pt x="19790" y="25522"/>
                  </a:lnTo>
                  <a:lnTo>
                    <a:pt x="19609" y="25703"/>
                  </a:lnTo>
                  <a:lnTo>
                    <a:pt x="19489" y="26005"/>
                  </a:lnTo>
                  <a:lnTo>
                    <a:pt x="19428" y="26367"/>
                  </a:lnTo>
                  <a:lnTo>
                    <a:pt x="19428" y="26608"/>
                  </a:lnTo>
                  <a:lnTo>
                    <a:pt x="19489" y="26789"/>
                  </a:lnTo>
                  <a:lnTo>
                    <a:pt x="19609" y="27031"/>
                  </a:lnTo>
                  <a:lnTo>
                    <a:pt x="19730" y="27212"/>
                  </a:lnTo>
                  <a:lnTo>
                    <a:pt x="19911" y="27332"/>
                  </a:lnTo>
                  <a:lnTo>
                    <a:pt x="20152" y="27453"/>
                  </a:lnTo>
                  <a:lnTo>
                    <a:pt x="20333" y="27513"/>
                  </a:lnTo>
                  <a:lnTo>
                    <a:pt x="20816" y="27513"/>
                  </a:lnTo>
                  <a:lnTo>
                    <a:pt x="20997" y="27453"/>
                  </a:lnTo>
                  <a:lnTo>
                    <a:pt x="21239" y="27332"/>
                  </a:lnTo>
                  <a:lnTo>
                    <a:pt x="21420" y="27212"/>
                  </a:lnTo>
                  <a:lnTo>
                    <a:pt x="21540" y="27031"/>
                  </a:lnTo>
                  <a:lnTo>
                    <a:pt x="21661" y="26789"/>
                  </a:lnTo>
                  <a:lnTo>
                    <a:pt x="21721" y="26608"/>
                  </a:lnTo>
                  <a:lnTo>
                    <a:pt x="21721" y="26367"/>
                  </a:lnTo>
                  <a:lnTo>
                    <a:pt x="21661" y="26005"/>
                  </a:lnTo>
                  <a:lnTo>
                    <a:pt x="21540" y="25703"/>
                  </a:lnTo>
                  <a:lnTo>
                    <a:pt x="21359" y="25522"/>
                  </a:lnTo>
                  <a:lnTo>
                    <a:pt x="21118" y="25341"/>
                  </a:lnTo>
                  <a:lnTo>
                    <a:pt x="20876" y="25221"/>
                  </a:lnTo>
                  <a:close/>
                  <a:moveTo>
                    <a:pt x="26065" y="25221"/>
                  </a:moveTo>
                  <a:lnTo>
                    <a:pt x="25824" y="25341"/>
                  </a:lnTo>
                  <a:lnTo>
                    <a:pt x="25583" y="25522"/>
                  </a:lnTo>
                  <a:lnTo>
                    <a:pt x="25402" y="25703"/>
                  </a:lnTo>
                  <a:lnTo>
                    <a:pt x="25281" y="26005"/>
                  </a:lnTo>
                  <a:lnTo>
                    <a:pt x="25221" y="26367"/>
                  </a:lnTo>
                  <a:lnTo>
                    <a:pt x="25221" y="26608"/>
                  </a:lnTo>
                  <a:lnTo>
                    <a:pt x="25281" y="26789"/>
                  </a:lnTo>
                  <a:lnTo>
                    <a:pt x="25402" y="27031"/>
                  </a:lnTo>
                  <a:lnTo>
                    <a:pt x="25522" y="27212"/>
                  </a:lnTo>
                  <a:lnTo>
                    <a:pt x="25703" y="27332"/>
                  </a:lnTo>
                  <a:lnTo>
                    <a:pt x="25945" y="27453"/>
                  </a:lnTo>
                  <a:lnTo>
                    <a:pt x="26126" y="27513"/>
                  </a:lnTo>
                  <a:lnTo>
                    <a:pt x="26608" y="27513"/>
                  </a:lnTo>
                  <a:lnTo>
                    <a:pt x="26789" y="27453"/>
                  </a:lnTo>
                  <a:lnTo>
                    <a:pt x="27031" y="27332"/>
                  </a:lnTo>
                  <a:lnTo>
                    <a:pt x="27212" y="27212"/>
                  </a:lnTo>
                  <a:lnTo>
                    <a:pt x="27332" y="27031"/>
                  </a:lnTo>
                  <a:lnTo>
                    <a:pt x="27453" y="26789"/>
                  </a:lnTo>
                  <a:lnTo>
                    <a:pt x="27513" y="26608"/>
                  </a:lnTo>
                  <a:lnTo>
                    <a:pt x="27513" y="26367"/>
                  </a:lnTo>
                  <a:lnTo>
                    <a:pt x="27453" y="26005"/>
                  </a:lnTo>
                  <a:lnTo>
                    <a:pt x="27332" y="25703"/>
                  </a:lnTo>
                  <a:lnTo>
                    <a:pt x="27151" y="25522"/>
                  </a:lnTo>
                  <a:lnTo>
                    <a:pt x="26910" y="25341"/>
                  </a:lnTo>
                  <a:lnTo>
                    <a:pt x="26669" y="25221"/>
                  </a:lnTo>
                  <a:close/>
                  <a:moveTo>
                    <a:pt x="31858" y="25221"/>
                  </a:moveTo>
                  <a:lnTo>
                    <a:pt x="31616" y="25341"/>
                  </a:lnTo>
                  <a:lnTo>
                    <a:pt x="31375" y="25522"/>
                  </a:lnTo>
                  <a:lnTo>
                    <a:pt x="31194" y="25703"/>
                  </a:lnTo>
                  <a:lnTo>
                    <a:pt x="31073" y="26005"/>
                  </a:lnTo>
                  <a:lnTo>
                    <a:pt x="31013" y="26367"/>
                  </a:lnTo>
                  <a:lnTo>
                    <a:pt x="31013" y="26608"/>
                  </a:lnTo>
                  <a:lnTo>
                    <a:pt x="31073" y="26789"/>
                  </a:lnTo>
                  <a:lnTo>
                    <a:pt x="31194" y="27031"/>
                  </a:lnTo>
                  <a:lnTo>
                    <a:pt x="31315" y="27212"/>
                  </a:lnTo>
                  <a:lnTo>
                    <a:pt x="31496" y="27332"/>
                  </a:lnTo>
                  <a:lnTo>
                    <a:pt x="31737" y="27453"/>
                  </a:lnTo>
                  <a:lnTo>
                    <a:pt x="31918" y="27513"/>
                  </a:lnTo>
                  <a:lnTo>
                    <a:pt x="32401" y="27513"/>
                  </a:lnTo>
                  <a:lnTo>
                    <a:pt x="32582" y="27453"/>
                  </a:lnTo>
                  <a:lnTo>
                    <a:pt x="32823" y="27332"/>
                  </a:lnTo>
                  <a:lnTo>
                    <a:pt x="33004" y="27212"/>
                  </a:lnTo>
                  <a:lnTo>
                    <a:pt x="33125" y="27031"/>
                  </a:lnTo>
                  <a:lnTo>
                    <a:pt x="33245" y="26789"/>
                  </a:lnTo>
                  <a:lnTo>
                    <a:pt x="33306" y="26608"/>
                  </a:lnTo>
                  <a:lnTo>
                    <a:pt x="33306" y="26367"/>
                  </a:lnTo>
                  <a:lnTo>
                    <a:pt x="33245" y="26005"/>
                  </a:lnTo>
                  <a:lnTo>
                    <a:pt x="33125" y="25703"/>
                  </a:lnTo>
                  <a:lnTo>
                    <a:pt x="32944" y="25522"/>
                  </a:lnTo>
                  <a:lnTo>
                    <a:pt x="32702" y="25341"/>
                  </a:lnTo>
                  <a:lnTo>
                    <a:pt x="32461" y="25221"/>
                  </a:lnTo>
                  <a:close/>
                  <a:moveTo>
                    <a:pt x="37650" y="25221"/>
                  </a:moveTo>
                  <a:lnTo>
                    <a:pt x="37408" y="25341"/>
                  </a:lnTo>
                  <a:lnTo>
                    <a:pt x="37167" y="25522"/>
                  </a:lnTo>
                  <a:lnTo>
                    <a:pt x="36986" y="25703"/>
                  </a:lnTo>
                  <a:lnTo>
                    <a:pt x="36865" y="26005"/>
                  </a:lnTo>
                  <a:lnTo>
                    <a:pt x="36805" y="26367"/>
                  </a:lnTo>
                  <a:lnTo>
                    <a:pt x="36805" y="26608"/>
                  </a:lnTo>
                  <a:lnTo>
                    <a:pt x="36865" y="26789"/>
                  </a:lnTo>
                  <a:lnTo>
                    <a:pt x="36986" y="27031"/>
                  </a:lnTo>
                  <a:lnTo>
                    <a:pt x="37107" y="27212"/>
                  </a:lnTo>
                  <a:lnTo>
                    <a:pt x="37288" y="27332"/>
                  </a:lnTo>
                  <a:lnTo>
                    <a:pt x="37529" y="27453"/>
                  </a:lnTo>
                  <a:lnTo>
                    <a:pt x="37710" y="27513"/>
                  </a:lnTo>
                  <a:lnTo>
                    <a:pt x="38193" y="27513"/>
                  </a:lnTo>
                  <a:lnTo>
                    <a:pt x="38374" y="27453"/>
                  </a:lnTo>
                  <a:lnTo>
                    <a:pt x="38615" y="27332"/>
                  </a:lnTo>
                  <a:lnTo>
                    <a:pt x="38796" y="27212"/>
                  </a:lnTo>
                  <a:lnTo>
                    <a:pt x="38917" y="27031"/>
                  </a:lnTo>
                  <a:lnTo>
                    <a:pt x="39038" y="26789"/>
                  </a:lnTo>
                  <a:lnTo>
                    <a:pt x="39098" y="26608"/>
                  </a:lnTo>
                  <a:lnTo>
                    <a:pt x="39098" y="26367"/>
                  </a:lnTo>
                  <a:lnTo>
                    <a:pt x="39038" y="26005"/>
                  </a:lnTo>
                  <a:lnTo>
                    <a:pt x="38917" y="25703"/>
                  </a:lnTo>
                  <a:lnTo>
                    <a:pt x="38736" y="25522"/>
                  </a:lnTo>
                  <a:lnTo>
                    <a:pt x="38495" y="25341"/>
                  </a:lnTo>
                  <a:lnTo>
                    <a:pt x="38253" y="25221"/>
                  </a:lnTo>
                  <a:close/>
                  <a:moveTo>
                    <a:pt x="43442" y="25221"/>
                  </a:moveTo>
                  <a:lnTo>
                    <a:pt x="43201" y="25341"/>
                  </a:lnTo>
                  <a:lnTo>
                    <a:pt x="42959" y="25522"/>
                  </a:lnTo>
                  <a:lnTo>
                    <a:pt x="42778" y="25703"/>
                  </a:lnTo>
                  <a:lnTo>
                    <a:pt x="42658" y="26005"/>
                  </a:lnTo>
                  <a:lnTo>
                    <a:pt x="42597" y="26367"/>
                  </a:lnTo>
                  <a:lnTo>
                    <a:pt x="42597" y="26608"/>
                  </a:lnTo>
                  <a:lnTo>
                    <a:pt x="42658" y="26789"/>
                  </a:lnTo>
                  <a:lnTo>
                    <a:pt x="42778" y="27031"/>
                  </a:lnTo>
                  <a:lnTo>
                    <a:pt x="42899" y="27212"/>
                  </a:lnTo>
                  <a:lnTo>
                    <a:pt x="43080" y="27332"/>
                  </a:lnTo>
                  <a:lnTo>
                    <a:pt x="43321" y="27453"/>
                  </a:lnTo>
                  <a:lnTo>
                    <a:pt x="43502" y="27513"/>
                  </a:lnTo>
                  <a:lnTo>
                    <a:pt x="43985" y="27513"/>
                  </a:lnTo>
                  <a:lnTo>
                    <a:pt x="44166" y="27453"/>
                  </a:lnTo>
                  <a:lnTo>
                    <a:pt x="44407" y="27332"/>
                  </a:lnTo>
                  <a:lnTo>
                    <a:pt x="44588" y="27212"/>
                  </a:lnTo>
                  <a:lnTo>
                    <a:pt x="44709" y="27031"/>
                  </a:lnTo>
                  <a:lnTo>
                    <a:pt x="44830" y="26789"/>
                  </a:lnTo>
                  <a:lnTo>
                    <a:pt x="44890" y="26608"/>
                  </a:lnTo>
                  <a:lnTo>
                    <a:pt x="44890" y="26367"/>
                  </a:lnTo>
                  <a:lnTo>
                    <a:pt x="44830" y="26005"/>
                  </a:lnTo>
                  <a:lnTo>
                    <a:pt x="44709" y="25703"/>
                  </a:lnTo>
                  <a:lnTo>
                    <a:pt x="44528" y="25522"/>
                  </a:lnTo>
                  <a:lnTo>
                    <a:pt x="44287" y="25341"/>
                  </a:lnTo>
                  <a:lnTo>
                    <a:pt x="44045" y="25221"/>
                  </a:lnTo>
                  <a:close/>
                  <a:moveTo>
                    <a:pt x="49234" y="25221"/>
                  </a:moveTo>
                  <a:lnTo>
                    <a:pt x="48993" y="25341"/>
                  </a:lnTo>
                  <a:lnTo>
                    <a:pt x="48752" y="25522"/>
                  </a:lnTo>
                  <a:lnTo>
                    <a:pt x="48571" y="25703"/>
                  </a:lnTo>
                  <a:lnTo>
                    <a:pt x="48450" y="26005"/>
                  </a:lnTo>
                  <a:lnTo>
                    <a:pt x="48390" y="26367"/>
                  </a:lnTo>
                  <a:lnTo>
                    <a:pt x="48390" y="26608"/>
                  </a:lnTo>
                  <a:lnTo>
                    <a:pt x="48450" y="26789"/>
                  </a:lnTo>
                  <a:lnTo>
                    <a:pt x="48571" y="27031"/>
                  </a:lnTo>
                  <a:lnTo>
                    <a:pt x="48691" y="27212"/>
                  </a:lnTo>
                  <a:lnTo>
                    <a:pt x="48872" y="27332"/>
                  </a:lnTo>
                  <a:lnTo>
                    <a:pt x="49114" y="27453"/>
                  </a:lnTo>
                  <a:lnTo>
                    <a:pt x="49295" y="27513"/>
                  </a:lnTo>
                  <a:lnTo>
                    <a:pt x="49777" y="27513"/>
                  </a:lnTo>
                  <a:lnTo>
                    <a:pt x="49958" y="27453"/>
                  </a:lnTo>
                  <a:lnTo>
                    <a:pt x="50200" y="27332"/>
                  </a:lnTo>
                  <a:lnTo>
                    <a:pt x="50381" y="27212"/>
                  </a:lnTo>
                  <a:lnTo>
                    <a:pt x="50501" y="27031"/>
                  </a:lnTo>
                  <a:lnTo>
                    <a:pt x="50622" y="26789"/>
                  </a:lnTo>
                  <a:lnTo>
                    <a:pt x="50682" y="26608"/>
                  </a:lnTo>
                  <a:lnTo>
                    <a:pt x="50682" y="26367"/>
                  </a:lnTo>
                  <a:lnTo>
                    <a:pt x="50622" y="26005"/>
                  </a:lnTo>
                  <a:lnTo>
                    <a:pt x="50501" y="25703"/>
                  </a:lnTo>
                  <a:lnTo>
                    <a:pt x="50320" y="25522"/>
                  </a:lnTo>
                  <a:lnTo>
                    <a:pt x="50079" y="25341"/>
                  </a:lnTo>
                  <a:lnTo>
                    <a:pt x="49838" y="25221"/>
                  </a:lnTo>
                  <a:close/>
                  <a:moveTo>
                    <a:pt x="55027" y="25221"/>
                  </a:moveTo>
                  <a:lnTo>
                    <a:pt x="54785" y="25341"/>
                  </a:lnTo>
                  <a:lnTo>
                    <a:pt x="54544" y="25522"/>
                  </a:lnTo>
                  <a:lnTo>
                    <a:pt x="54363" y="25703"/>
                  </a:lnTo>
                  <a:lnTo>
                    <a:pt x="54242" y="26005"/>
                  </a:lnTo>
                  <a:lnTo>
                    <a:pt x="54182" y="26367"/>
                  </a:lnTo>
                  <a:lnTo>
                    <a:pt x="54182" y="26608"/>
                  </a:lnTo>
                  <a:lnTo>
                    <a:pt x="54242" y="26789"/>
                  </a:lnTo>
                  <a:lnTo>
                    <a:pt x="54363" y="27031"/>
                  </a:lnTo>
                  <a:lnTo>
                    <a:pt x="54483" y="27212"/>
                  </a:lnTo>
                  <a:lnTo>
                    <a:pt x="54665" y="27332"/>
                  </a:lnTo>
                  <a:lnTo>
                    <a:pt x="54906" y="27453"/>
                  </a:lnTo>
                  <a:lnTo>
                    <a:pt x="55087" y="27513"/>
                  </a:lnTo>
                  <a:lnTo>
                    <a:pt x="55570" y="27513"/>
                  </a:lnTo>
                  <a:lnTo>
                    <a:pt x="55751" y="27453"/>
                  </a:lnTo>
                  <a:lnTo>
                    <a:pt x="55992" y="27332"/>
                  </a:lnTo>
                  <a:lnTo>
                    <a:pt x="56173" y="27212"/>
                  </a:lnTo>
                  <a:lnTo>
                    <a:pt x="56294" y="27031"/>
                  </a:lnTo>
                  <a:lnTo>
                    <a:pt x="56414" y="26789"/>
                  </a:lnTo>
                  <a:lnTo>
                    <a:pt x="56475" y="26608"/>
                  </a:lnTo>
                  <a:lnTo>
                    <a:pt x="56475" y="26367"/>
                  </a:lnTo>
                  <a:lnTo>
                    <a:pt x="56414" y="26005"/>
                  </a:lnTo>
                  <a:lnTo>
                    <a:pt x="56294" y="25703"/>
                  </a:lnTo>
                  <a:lnTo>
                    <a:pt x="56113" y="25522"/>
                  </a:lnTo>
                  <a:lnTo>
                    <a:pt x="55871" y="25341"/>
                  </a:lnTo>
                  <a:lnTo>
                    <a:pt x="55630" y="25221"/>
                  </a:lnTo>
                  <a:close/>
                  <a:moveTo>
                    <a:pt x="60819" y="25221"/>
                  </a:moveTo>
                  <a:lnTo>
                    <a:pt x="60577" y="25341"/>
                  </a:lnTo>
                  <a:lnTo>
                    <a:pt x="60336" y="25522"/>
                  </a:lnTo>
                  <a:lnTo>
                    <a:pt x="60155" y="25703"/>
                  </a:lnTo>
                  <a:lnTo>
                    <a:pt x="60034" y="26005"/>
                  </a:lnTo>
                  <a:lnTo>
                    <a:pt x="59974" y="26367"/>
                  </a:lnTo>
                  <a:lnTo>
                    <a:pt x="59974" y="26608"/>
                  </a:lnTo>
                  <a:lnTo>
                    <a:pt x="60034" y="26789"/>
                  </a:lnTo>
                  <a:lnTo>
                    <a:pt x="60155" y="27031"/>
                  </a:lnTo>
                  <a:lnTo>
                    <a:pt x="60276" y="27212"/>
                  </a:lnTo>
                  <a:lnTo>
                    <a:pt x="60457" y="27332"/>
                  </a:lnTo>
                  <a:lnTo>
                    <a:pt x="60698" y="27453"/>
                  </a:lnTo>
                  <a:lnTo>
                    <a:pt x="60879" y="27513"/>
                  </a:lnTo>
                  <a:lnTo>
                    <a:pt x="61362" y="27513"/>
                  </a:lnTo>
                  <a:lnTo>
                    <a:pt x="61543" y="27453"/>
                  </a:lnTo>
                  <a:lnTo>
                    <a:pt x="61784" y="27332"/>
                  </a:lnTo>
                  <a:lnTo>
                    <a:pt x="61965" y="27212"/>
                  </a:lnTo>
                  <a:lnTo>
                    <a:pt x="62086" y="27031"/>
                  </a:lnTo>
                  <a:lnTo>
                    <a:pt x="62206" y="26789"/>
                  </a:lnTo>
                  <a:lnTo>
                    <a:pt x="62267" y="26608"/>
                  </a:lnTo>
                  <a:lnTo>
                    <a:pt x="62267" y="26367"/>
                  </a:lnTo>
                  <a:lnTo>
                    <a:pt x="62206" y="26005"/>
                  </a:lnTo>
                  <a:lnTo>
                    <a:pt x="62086" y="25703"/>
                  </a:lnTo>
                  <a:lnTo>
                    <a:pt x="61905" y="25522"/>
                  </a:lnTo>
                  <a:lnTo>
                    <a:pt x="61663" y="25341"/>
                  </a:lnTo>
                  <a:lnTo>
                    <a:pt x="61422" y="25221"/>
                  </a:lnTo>
                  <a:close/>
                  <a:moveTo>
                    <a:pt x="66611" y="25221"/>
                  </a:moveTo>
                  <a:lnTo>
                    <a:pt x="66370" y="25341"/>
                  </a:lnTo>
                  <a:lnTo>
                    <a:pt x="66128" y="25522"/>
                  </a:lnTo>
                  <a:lnTo>
                    <a:pt x="65947" y="25703"/>
                  </a:lnTo>
                  <a:lnTo>
                    <a:pt x="65827" y="26005"/>
                  </a:lnTo>
                  <a:lnTo>
                    <a:pt x="65766" y="26367"/>
                  </a:lnTo>
                  <a:lnTo>
                    <a:pt x="65766" y="26608"/>
                  </a:lnTo>
                  <a:lnTo>
                    <a:pt x="65827" y="26789"/>
                  </a:lnTo>
                  <a:lnTo>
                    <a:pt x="65947" y="27031"/>
                  </a:lnTo>
                  <a:lnTo>
                    <a:pt x="66068" y="27212"/>
                  </a:lnTo>
                  <a:lnTo>
                    <a:pt x="66249" y="27332"/>
                  </a:lnTo>
                  <a:lnTo>
                    <a:pt x="66490" y="27453"/>
                  </a:lnTo>
                  <a:lnTo>
                    <a:pt x="66671" y="27513"/>
                  </a:lnTo>
                  <a:lnTo>
                    <a:pt x="67154" y="27513"/>
                  </a:lnTo>
                  <a:lnTo>
                    <a:pt x="67335" y="27453"/>
                  </a:lnTo>
                  <a:lnTo>
                    <a:pt x="67576" y="27332"/>
                  </a:lnTo>
                  <a:lnTo>
                    <a:pt x="67757" y="27212"/>
                  </a:lnTo>
                  <a:lnTo>
                    <a:pt x="67878" y="27031"/>
                  </a:lnTo>
                  <a:lnTo>
                    <a:pt x="67999" y="26789"/>
                  </a:lnTo>
                  <a:lnTo>
                    <a:pt x="68059" y="26608"/>
                  </a:lnTo>
                  <a:lnTo>
                    <a:pt x="68059" y="26367"/>
                  </a:lnTo>
                  <a:lnTo>
                    <a:pt x="67999" y="26005"/>
                  </a:lnTo>
                  <a:lnTo>
                    <a:pt x="67878" y="25703"/>
                  </a:lnTo>
                  <a:lnTo>
                    <a:pt x="67697" y="25522"/>
                  </a:lnTo>
                  <a:lnTo>
                    <a:pt x="67456" y="25341"/>
                  </a:lnTo>
                  <a:lnTo>
                    <a:pt x="67214" y="25221"/>
                  </a:lnTo>
                  <a:close/>
                  <a:moveTo>
                    <a:pt x="72403" y="25221"/>
                  </a:moveTo>
                  <a:lnTo>
                    <a:pt x="72162" y="25341"/>
                  </a:lnTo>
                  <a:lnTo>
                    <a:pt x="71921" y="25522"/>
                  </a:lnTo>
                  <a:lnTo>
                    <a:pt x="71740" y="25703"/>
                  </a:lnTo>
                  <a:lnTo>
                    <a:pt x="71619" y="26005"/>
                  </a:lnTo>
                  <a:lnTo>
                    <a:pt x="71559" y="26367"/>
                  </a:lnTo>
                  <a:lnTo>
                    <a:pt x="71559" y="26608"/>
                  </a:lnTo>
                  <a:lnTo>
                    <a:pt x="71619" y="26789"/>
                  </a:lnTo>
                  <a:lnTo>
                    <a:pt x="71740" y="27031"/>
                  </a:lnTo>
                  <a:lnTo>
                    <a:pt x="71860" y="27212"/>
                  </a:lnTo>
                  <a:lnTo>
                    <a:pt x="72041" y="27332"/>
                  </a:lnTo>
                  <a:lnTo>
                    <a:pt x="72283" y="27453"/>
                  </a:lnTo>
                  <a:lnTo>
                    <a:pt x="72464" y="27513"/>
                  </a:lnTo>
                  <a:lnTo>
                    <a:pt x="72946" y="27513"/>
                  </a:lnTo>
                  <a:lnTo>
                    <a:pt x="73127" y="27453"/>
                  </a:lnTo>
                  <a:lnTo>
                    <a:pt x="73369" y="27332"/>
                  </a:lnTo>
                  <a:lnTo>
                    <a:pt x="73550" y="27212"/>
                  </a:lnTo>
                  <a:lnTo>
                    <a:pt x="73670" y="27031"/>
                  </a:lnTo>
                  <a:lnTo>
                    <a:pt x="73791" y="26789"/>
                  </a:lnTo>
                  <a:lnTo>
                    <a:pt x="73851" y="26608"/>
                  </a:lnTo>
                  <a:lnTo>
                    <a:pt x="73851" y="26367"/>
                  </a:lnTo>
                  <a:lnTo>
                    <a:pt x="73791" y="26005"/>
                  </a:lnTo>
                  <a:lnTo>
                    <a:pt x="73670" y="25703"/>
                  </a:lnTo>
                  <a:lnTo>
                    <a:pt x="73489" y="25522"/>
                  </a:lnTo>
                  <a:lnTo>
                    <a:pt x="73248" y="25341"/>
                  </a:lnTo>
                  <a:lnTo>
                    <a:pt x="73007" y="25221"/>
                  </a:lnTo>
                  <a:close/>
                  <a:moveTo>
                    <a:pt x="1147" y="28479"/>
                  </a:moveTo>
                  <a:lnTo>
                    <a:pt x="724" y="30349"/>
                  </a:lnTo>
                  <a:lnTo>
                    <a:pt x="724" y="30349"/>
                  </a:lnTo>
                  <a:lnTo>
                    <a:pt x="1026" y="30168"/>
                  </a:lnTo>
                  <a:lnTo>
                    <a:pt x="1267" y="29927"/>
                  </a:lnTo>
                  <a:lnTo>
                    <a:pt x="1388" y="29625"/>
                  </a:lnTo>
                  <a:lnTo>
                    <a:pt x="1448" y="29263"/>
                  </a:lnTo>
                  <a:lnTo>
                    <a:pt x="1448" y="29022"/>
                  </a:lnTo>
                  <a:lnTo>
                    <a:pt x="1388" y="28841"/>
                  </a:lnTo>
                  <a:lnTo>
                    <a:pt x="1267" y="28660"/>
                  </a:lnTo>
                  <a:lnTo>
                    <a:pt x="1147" y="28479"/>
                  </a:lnTo>
                  <a:close/>
                  <a:moveTo>
                    <a:pt x="74756" y="28479"/>
                  </a:moveTo>
                  <a:lnTo>
                    <a:pt x="74636" y="28660"/>
                  </a:lnTo>
                  <a:lnTo>
                    <a:pt x="74515" y="28841"/>
                  </a:lnTo>
                  <a:lnTo>
                    <a:pt x="74455" y="29022"/>
                  </a:lnTo>
                  <a:lnTo>
                    <a:pt x="74455" y="29263"/>
                  </a:lnTo>
                  <a:lnTo>
                    <a:pt x="74515" y="29625"/>
                  </a:lnTo>
                  <a:lnTo>
                    <a:pt x="74636" y="29927"/>
                  </a:lnTo>
                  <a:lnTo>
                    <a:pt x="74877" y="30168"/>
                  </a:lnTo>
                  <a:lnTo>
                    <a:pt x="75179" y="30349"/>
                  </a:lnTo>
                  <a:lnTo>
                    <a:pt x="74756" y="28479"/>
                  </a:lnTo>
                  <a:close/>
                  <a:moveTo>
                    <a:pt x="5853" y="28117"/>
                  </a:moveTo>
                  <a:lnTo>
                    <a:pt x="5672" y="28177"/>
                  </a:lnTo>
                  <a:lnTo>
                    <a:pt x="5431" y="28298"/>
                  </a:lnTo>
                  <a:lnTo>
                    <a:pt x="5250" y="28418"/>
                  </a:lnTo>
                  <a:lnTo>
                    <a:pt x="5129" y="28599"/>
                  </a:lnTo>
                  <a:lnTo>
                    <a:pt x="5008" y="28841"/>
                  </a:lnTo>
                  <a:lnTo>
                    <a:pt x="4948" y="29022"/>
                  </a:lnTo>
                  <a:lnTo>
                    <a:pt x="4948" y="29263"/>
                  </a:lnTo>
                  <a:lnTo>
                    <a:pt x="4948" y="29504"/>
                  </a:lnTo>
                  <a:lnTo>
                    <a:pt x="5008" y="29685"/>
                  </a:lnTo>
                  <a:lnTo>
                    <a:pt x="5129" y="29927"/>
                  </a:lnTo>
                  <a:lnTo>
                    <a:pt x="5250" y="30108"/>
                  </a:lnTo>
                  <a:lnTo>
                    <a:pt x="5431" y="30228"/>
                  </a:lnTo>
                  <a:lnTo>
                    <a:pt x="5672" y="30349"/>
                  </a:lnTo>
                  <a:lnTo>
                    <a:pt x="5853" y="30409"/>
                  </a:lnTo>
                  <a:lnTo>
                    <a:pt x="6336" y="30409"/>
                  </a:lnTo>
                  <a:lnTo>
                    <a:pt x="6517" y="30349"/>
                  </a:lnTo>
                  <a:lnTo>
                    <a:pt x="6758" y="30228"/>
                  </a:lnTo>
                  <a:lnTo>
                    <a:pt x="6939" y="30108"/>
                  </a:lnTo>
                  <a:lnTo>
                    <a:pt x="7060" y="29927"/>
                  </a:lnTo>
                  <a:lnTo>
                    <a:pt x="7180" y="29685"/>
                  </a:lnTo>
                  <a:lnTo>
                    <a:pt x="7241" y="29504"/>
                  </a:lnTo>
                  <a:lnTo>
                    <a:pt x="7241" y="29263"/>
                  </a:lnTo>
                  <a:lnTo>
                    <a:pt x="7241" y="29022"/>
                  </a:lnTo>
                  <a:lnTo>
                    <a:pt x="7180" y="28841"/>
                  </a:lnTo>
                  <a:lnTo>
                    <a:pt x="7060" y="28599"/>
                  </a:lnTo>
                  <a:lnTo>
                    <a:pt x="6939" y="28418"/>
                  </a:lnTo>
                  <a:lnTo>
                    <a:pt x="6758" y="28298"/>
                  </a:lnTo>
                  <a:lnTo>
                    <a:pt x="6517" y="28177"/>
                  </a:lnTo>
                  <a:lnTo>
                    <a:pt x="6336" y="28117"/>
                  </a:lnTo>
                  <a:close/>
                  <a:moveTo>
                    <a:pt x="11645" y="28117"/>
                  </a:moveTo>
                  <a:lnTo>
                    <a:pt x="11464" y="28177"/>
                  </a:lnTo>
                  <a:lnTo>
                    <a:pt x="11223" y="28298"/>
                  </a:lnTo>
                  <a:lnTo>
                    <a:pt x="11042" y="28418"/>
                  </a:lnTo>
                  <a:lnTo>
                    <a:pt x="10921" y="28599"/>
                  </a:lnTo>
                  <a:lnTo>
                    <a:pt x="10800" y="28841"/>
                  </a:lnTo>
                  <a:lnTo>
                    <a:pt x="10740" y="29022"/>
                  </a:lnTo>
                  <a:lnTo>
                    <a:pt x="10740" y="29263"/>
                  </a:lnTo>
                  <a:lnTo>
                    <a:pt x="10740" y="29504"/>
                  </a:lnTo>
                  <a:lnTo>
                    <a:pt x="10800" y="29685"/>
                  </a:lnTo>
                  <a:lnTo>
                    <a:pt x="10921" y="29927"/>
                  </a:lnTo>
                  <a:lnTo>
                    <a:pt x="11042" y="30108"/>
                  </a:lnTo>
                  <a:lnTo>
                    <a:pt x="11223" y="30228"/>
                  </a:lnTo>
                  <a:lnTo>
                    <a:pt x="11464" y="30349"/>
                  </a:lnTo>
                  <a:lnTo>
                    <a:pt x="11645" y="30409"/>
                  </a:lnTo>
                  <a:lnTo>
                    <a:pt x="12128" y="30409"/>
                  </a:lnTo>
                  <a:lnTo>
                    <a:pt x="12309" y="30349"/>
                  </a:lnTo>
                  <a:lnTo>
                    <a:pt x="12550" y="30228"/>
                  </a:lnTo>
                  <a:lnTo>
                    <a:pt x="12731" y="30108"/>
                  </a:lnTo>
                  <a:lnTo>
                    <a:pt x="12852" y="29927"/>
                  </a:lnTo>
                  <a:lnTo>
                    <a:pt x="12973" y="29685"/>
                  </a:lnTo>
                  <a:lnTo>
                    <a:pt x="13033" y="29504"/>
                  </a:lnTo>
                  <a:lnTo>
                    <a:pt x="13033" y="29263"/>
                  </a:lnTo>
                  <a:lnTo>
                    <a:pt x="13033" y="29022"/>
                  </a:lnTo>
                  <a:lnTo>
                    <a:pt x="12973" y="28841"/>
                  </a:lnTo>
                  <a:lnTo>
                    <a:pt x="12852" y="28599"/>
                  </a:lnTo>
                  <a:lnTo>
                    <a:pt x="12731" y="28418"/>
                  </a:lnTo>
                  <a:lnTo>
                    <a:pt x="12550" y="28298"/>
                  </a:lnTo>
                  <a:lnTo>
                    <a:pt x="12309" y="28177"/>
                  </a:lnTo>
                  <a:lnTo>
                    <a:pt x="12128" y="28117"/>
                  </a:lnTo>
                  <a:close/>
                  <a:moveTo>
                    <a:pt x="17437" y="28117"/>
                  </a:moveTo>
                  <a:lnTo>
                    <a:pt x="17256" y="28177"/>
                  </a:lnTo>
                  <a:lnTo>
                    <a:pt x="17015" y="28298"/>
                  </a:lnTo>
                  <a:lnTo>
                    <a:pt x="16834" y="28418"/>
                  </a:lnTo>
                  <a:lnTo>
                    <a:pt x="16713" y="28599"/>
                  </a:lnTo>
                  <a:lnTo>
                    <a:pt x="16593" y="28841"/>
                  </a:lnTo>
                  <a:lnTo>
                    <a:pt x="16532" y="29022"/>
                  </a:lnTo>
                  <a:lnTo>
                    <a:pt x="16532" y="29263"/>
                  </a:lnTo>
                  <a:lnTo>
                    <a:pt x="16532" y="29504"/>
                  </a:lnTo>
                  <a:lnTo>
                    <a:pt x="16593" y="29685"/>
                  </a:lnTo>
                  <a:lnTo>
                    <a:pt x="16713" y="29927"/>
                  </a:lnTo>
                  <a:lnTo>
                    <a:pt x="16834" y="30108"/>
                  </a:lnTo>
                  <a:lnTo>
                    <a:pt x="17015" y="30228"/>
                  </a:lnTo>
                  <a:lnTo>
                    <a:pt x="17256" y="30349"/>
                  </a:lnTo>
                  <a:lnTo>
                    <a:pt x="17437" y="30409"/>
                  </a:lnTo>
                  <a:lnTo>
                    <a:pt x="17920" y="30409"/>
                  </a:lnTo>
                  <a:lnTo>
                    <a:pt x="18101" y="30349"/>
                  </a:lnTo>
                  <a:lnTo>
                    <a:pt x="18342" y="30228"/>
                  </a:lnTo>
                  <a:lnTo>
                    <a:pt x="18523" y="30108"/>
                  </a:lnTo>
                  <a:lnTo>
                    <a:pt x="18644" y="29927"/>
                  </a:lnTo>
                  <a:lnTo>
                    <a:pt x="18765" y="29685"/>
                  </a:lnTo>
                  <a:lnTo>
                    <a:pt x="18825" y="29504"/>
                  </a:lnTo>
                  <a:lnTo>
                    <a:pt x="18825" y="29263"/>
                  </a:lnTo>
                  <a:lnTo>
                    <a:pt x="18825" y="29022"/>
                  </a:lnTo>
                  <a:lnTo>
                    <a:pt x="18765" y="28841"/>
                  </a:lnTo>
                  <a:lnTo>
                    <a:pt x="18644" y="28599"/>
                  </a:lnTo>
                  <a:lnTo>
                    <a:pt x="18523" y="28418"/>
                  </a:lnTo>
                  <a:lnTo>
                    <a:pt x="18342" y="28298"/>
                  </a:lnTo>
                  <a:lnTo>
                    <a:pt x="18101" y="28177"/>
                  </a:lnTo>
                  <a:lnTo>
                    <a:pt x="17920" y="28117"/>
                  </a:lnTo>
                  <a:close/>
                  <a:moveTo>
                    <a:pt x="23230" y="28117"/>
                  </a:moveTo>
                  <a:lnTo>
                    <a:pt x="23049" y="28177"/>
                  </a:lnTo>
                  <a:lnTo>
                    <a:pt x="22807" y="28298"/>
                  </a:lnTo>
                  <a:lnTo>
                    <a:pt x="22626" y="28418"/>
                  </a:lnTo>
                  <a:lnTo>
                    <a:pt x="22506" y="28599"/>
                  </a:lnTo>
                  <a:lnTo>
                    <a:pt x="22385" y="28841"/>
                  </a:lnTo>
                  <a:lnTo>
                    <a:pt x="22325" y="29022"/>
                  </a:lnTo>
                  <a:lnTo>
                    <a:pt x="22325" y="29263"/>
                  </a:lnTo>
                  <a:lnTo>
                    <a:pt x="22325" y="29504"/>
                  </a:lnTo>
                  <a:lnTo>
                    <a:pt x="22385" y="29685"/>
                  </a:lnTo>
                  <a:lnTo>
                    <a:pt x="22506" y="29927"/>
                  </a:lnTo>
                  <a:lnTo>
                    <a:pt x="22626" y="30108"/>
                  </a:lnTo>
                  <a:lnTo>
                    <a:pt x="22807" y="30228"/>
                  </a:lnTo>
                  <a:lnTo>
                    <a:pt x="23049" y="30349"/>
                  </a:lnTo>
                  <a:lnTo>
                    <a:pt x="23230" y="30409"/>
                  </a:lnTo>
                  <a:lnTo>
                    <a:pt x="23712" y="30409"/>
                  </a:lnTo>
                  <a:lnTo>
                    <a:pt x="23893" y="30349"/>
                  </a:lnTo>
                  <a:lnTo>
                    <a:pt x="24135" y="30228"/>
                  </a:lnTo>
                  <a:lnTo>
                    <a:pt x="24316" y="30108"/>
                  </a:lnTo>
                  <a:lnTo>
                    <a:pt x="24436" y="29927"/>
                  </a:lnTo>
                  <a:lnTo>
                    <a:pt x="24557" y="29685"/>
                  </a:lnTo>
                  <a:lnTo>
                    <a:pt x="24617" y="29504"/>
                  </a:lnTo>
                  <a:lnTo>
                    <a:pt x="24617" y="29263"/>
                  </a:lnTo>
                  <a:lnTo>
                    <a:pt x="24617" y="29022"/>
                  </a:lnTo>
                  <a:lnTo>
                    <a:pt x="24557" y="28841"/>
                  </a:lnTo>
                  <a:lnTo>
                    <a:pt x="24436" y="28599"/>
                  </a:lnTo>
                  <a:lnTo>
                    <a:pt x="24316" y="28418"/>
                  </a:lnTo>
                  <a:lnTo>
                    <a:pt x="24135" y="28298"/>
                  </a:lnTo>
                  <a:lnTo>
                    <a:pt x="23893" y="28177"/>
                  </a:lnTo>
                  <a:lnTo>
                    <a:pt x="23712" y="28117"/>
                  </a:lnTo>
                  <a:close/>
                  <a:moveTo>
                    <a:pt x="29022" y="28117"/>
                  </a:moveTo>
                  <a:lnTo>
                    <a:pt x="28841" y="28177"/>
                  </a:lnTo>
                  <a:lnTo>
                    <a:pt x="28599" y="28298"/>
                  </a:lnTo>
                  <a:lnTo>
                    <a:pt x="28418" y="28418"/>
                  </a:lnTo>
                  <a:lnTo>
                    <a:pt x="28298" y="28599"/>
                  </a:lnTo>
                  <a:lnTo>
                    <a:pt x="28177" y="28841"/>
                  </a:lnTo>
                  <a:lnTo>
                    <a:pt x="28117" y="29022"/>
                  </a:lnTo>
                  <a:lnTo>
                    <a:pt x="28117" y="29263"/>
                  </a:lnTo>
                  <a:lnTo>
                    <a:pt x="28117" y="29504"/>
                  </a:lnTo>
                  <a:lnTo>
                    <a:pt x="28177" y="29685"/>
                  </a:lnTo>
                  <a:lnTo>
                    <a:pt x="28298" y="29927"/>
                  </a:lnTo>
                  <a:lnTo>
                    <a:pt x="28418" y="30108"/>
                  </a:lnTo>
                  <a:lnTo>
                    <a:pt x="28599" y="30228"/>
                  </a:lnTo>
                  <a:lnTo>
                    <a:pt x="28841" y="30349"/>
                  </a:lnTo>
                  <a:lnTo>
                    <a:pt x="29022" y="30409"/>
                  </a:lnTo>
                  <a:lnTo>
                    <a:pt x="29505" y="30409"/>
                  </a:lnTo>
                  <a:lnTo>
                    <a:pt x="29686" y="30349"/>
                  </a:lnTo>
                  <a:lnTo>
                    <a:pt x="29927" y="30228"/>
                  </a:lnTo>
                  <a:lnTo>
                    <a:pt x="30108" y="30108"/>
                  </a:lnTo>
                  <a:lnTo>
                    <a:pt x="30229" y="29927"/>
                  </a:lnTo>
                  <a:lnTo>
                    <a:pt x="30349" y="29685"/>
                  </a:lnTo>
                  <a:lnTo>
                    <a:pt x="30410" y="29504"/>
                  </a:lnTo>
                  <a:lnTo>
                    <a:pt x="30410" y="29263"/>
                  </a:lnTo>
                  <a:lnTo>
                    <a:pt x="30410" y="29022"/>
                  </a:lnTo>
                  <a:lnTo>
                    <a:pt x="30349" y="28841"/>
                  </a:lnTo>
                  <a:lnTo>
                    <a:pt x="30229" y="28599"/>
                  </a:lnTo>
                  <a:lnTo>
                    <a:pt x="30108" y="28418"/>
                  </a:lnTo>
                  <a:lnTo>
                    <a:pt x="29927" y="28298"/>
                  </a:lnTo>
                  <a:lnTo>
                    <a:pt x="29686" y="28177"/>
                  </a:lnTo>
                  <a:lnTo>
                    <a:pt x="29505" y="28117"/>
                  </a:lnTo>
                  <a:close/>
                  <a:moveTo>
                    <a:pt x="34814" y="28117"/>
                  </a:moveTo>
                  <a:lnTo>
                    <a:pt x="34633" y="28177"/>
                  </a:lnTo>
                  <a:lnTo>
                    <a:pt x="34392" y="28298"/>
                  </a:lnTo>
                  <a:lnTo>
                    <a:pt x="34211" y="28418"/>
                  </a:lnTo>
                  <a:lnTo>
                    <a:pt x="34090" y="28599"/>
                  </a:lnTo>
                  <a:lnTo>
                    <a:pt x="33969" y="28841"/>
                  </a:lnTo>
                  <a:lnTo>
                    <a:pt x="33909" y="29022"/>
                  </a:lnTo>
                  <a:lnTo>
                    <a:pt x="33909" y="29263"/>
                  </a:lnTo>
                  <a:lnTo>
                    <a:pt x="33909" y="29504"/>
                  </a:lnTo>
                  <a:lnTo>
                    <a:pt x="33969" y="29685"/>
                  </a:lnTo>
                  <a:lnTo>
                    <a:pt x="34090" y="29927"/>
                  </a:lnTo>
                  <a:lnTo>
                    <a:pt x="34211" y="30108"/>
                  </a:lnTo>
                  <a:lnTo>
                    <a:pt x="34392" y="30228"/>
                  </a:lnTo>
                  <a:lnTo>
                    <a:pt x="34633" y="30349"/>
                  </a:lnTo>
                  <a:lnTo>
                    <a:pt x="34814" y="30409"/>
                  </a:lnTo>
                  <a:lnTo>
                    <a:pt x="35297" y="30409"/>
                  </a:lnTo>
                  <a:lnTo>
                    <a:pt x="35478" y="30349"/>
                  </a:lnTo>
                  <a:lnTo>
                    <a:pt x="35719" y="30228"/>
                  </a:lnTo>
                  <a:lnTo>
                    <a:pt x="35900" y="30108"/>
                  </a:lnTo>
                  <a:lnTo>
                    <a:pt x="36021" y="29927"/>
                  </a:lnTo>
                  <a:lnTo>
                    <a:pt x="36141" y="29685"/>
                  </a:lnTo>
                  <a:lnTo>
                    <a:pt x="36202" y="29504"/>
                  </a:lnTo>
                  <a:lnTo>
                    <a:pt x="36202" y="29263"/>
                  </a:lnTo>
                  <a:lnTo>
                    <a:pt x="36202" y="29022"/>
                  </a:lnTo>
                  <a:lnTo>
                    <a:pt x="36141" y="28841"/>
                  </a:lnTo>
                  <a:lnTo>
                    <a:pt x="36021" y="28599"/>
                  </a:lnTo>
                  <a:lnTo>
                    <a:pt x="35900" y="28418"/>
                  </a:lnTo>
                  <a:lnTo>
                    <a:pt x="35719" y="28298"/>
                  </a:lnTo>
                  <a:lnTo>
                    <a:pt x="35478" y="28177"/>
                  </a:lnTo>
                  <a:lnTo>
                    <a:pt x="35297" y="28117"/>
                  </a:lnTo>
                  <a:close/>
                  <a:moveTo>
                    <a:pt x="40606" y="28117"/>
                  </a:moveTo>
                  <a:lnTo>
                    <a:pt x="40425" y="28177"/>
                  </a:lnTo>
                  <a:lnTo>
                    <a:pt x="40184" y="28298"/>
                  </a:lnTo>
                  <a:lnTo>
                    <a:pt x="40003" y="28418"/>
                  </a:lnTo>
                  <a:lnTo>
                    <a:pt x="39882" y="28599"/>
                  </a:lnTo>
                  <a:lnTo>
                    <a:pt x="39762" y="28841"/>
                  </a:lnTo>
                  <a:lnTo>
                    <a:pt x="39701" y="29022"/>
                  </a:lnTo>
                  <a:lnTo>
                    <a:pt x="39701" y="29263"/>
                  </a:lnTo>
                  <a:lnTo>
                    <a:pt x="39701" y="29504"/>
                  </a:lnTo>
                  <a:lnTo>
                    <a:pt x="39762" y="29685"/>
                  </a:lnTo>
                  <a:lnTo>
                    <a:pt x="39882" y="29927"/>
                  </a:lnTo>
                  <a:lnTo>
                    <a:pt x="40003" y="30108"/>
                  </a:lnTo>
                  <a:lnTo>
                    <a:pt x="40184" y="30228"/>
                  </a:lnTo>
                  <a:lnTo>
                    <a:pt x="40425" y="30349"/>
                  </a:lnTo>
                  <a:lnTo>
                    <a:pt x="40606" y="30409"/>
                  </a:lnTo>
                  <a:lnTo>
                    <a:pt x="41089" y="30409"/>
                  </a:lnTo>
                  <a:lnTo>
                    <a:pt x="41270" y="30349"/>
                  </a:lnTo>
                  <a:lnTo>
                    <a:pt x="41511" y="30228"/>
                  </a:lnTo>
                  <a:lnTo>
                    <a:pt x="41692" y="30108"/>
                  </a:lnTo>
                  <a:lnTo>
                    <a:pt x="41813" y="29927"/>
                  </a:lnTo>
                  <a:lnTo>
                    <a:pt x="41934" y="29685"/>
                  </a:lnTo>
                  <a:lnTo>
                    <a:pt x="41994" y="29504"/>
                  </a:lnTo>
                  <a:lnTo>
                    <a:pt x="41994" y="29263"/>
                  </a:lnTo>
                  <a:lnTo>
                    <a:pt x="41994" y="29022"/>
                  </a:lnTo>
                  <a:lnTo>
                    <a:pt x="41934" y="28841"/>
                  </a:lnTo>
                  <a:lnTo>
                    <a:pt x="41813" y="28599"/>
                  </a:lnTo>
                  <a:lnTo>
                    <a:pt x="41692" y="28418"/>
                  </a:lnTo>
                  <a:lnTo>
                    <a:pt x="41511" y="28298"/>
                  </a:lnTo>
                  <a:lnTo>
                    <a:pt x="41270" y="28177"/>
                  </a:lnTo>
                  <a:lnTo>
                    <a:pt x="41089" y="28117"/>
                  </a:lnTo>
                  <a:close/>
                  <a:moveTo>
                    <a:pt x="46399" y="28117"/>
                  </a:moveTo>
                  <a:lnTo>
                    <a:pt x="46218" y="28177"/>
                  </a:lnTo>
                  <a:lnTo>
                    <a:pt x="45976" y="28298"/>
                  </a:lnTo>
                  <a:lnTo>
                    <a:pt x="45795" y="28418"/>
                  </a:lnTo>
                  <a:lnTo>
                    <a:pt x="45674" y="28599"/>
                  </a:lnTo>
                  <a:lnTo>
                    <a:pt x="45554" y="28841"/>
                  </a:lnTo>
                  <a:lnTo>
                    <a:pt x="45493" y="29022"/>
                  </a:lnTo>
                  <a:lnTo>
                    <a:pt x="45493" y="29263"/>
                  </a:lnTo>
                  <a:lnTo>
                    <a:pt x="45493" y="29504"/>
                  </a:lnTo>
                  <a:lnTo>
                    <a:pt x="45554" y="29685"/>
                  </a:lnTo>
                  <a:lnTo>
                    <a:pt x="45674" y="29927"/>
                  </a:lnTo>
                  <a:lnTo>
                    <a:pt x="45795" y="30108"/>
                  </a:lnTo>
                  <a:lnTo>
                    <a:pt x="45976" y="30228"/>
                  </a:lnTo>
                  <a:lnTo>
                    <a:pt x="46218" y="30349"/>
                  </a:lnTo>
                  <a:lnTo>
                    <a:pt x="46399" y="30409"/>
                  </a:lnTo>
                  <a:lnTo>
                    <a:pt x="46881" y="30409"/>
                  </a:lnTo>
                  <a:lnTo>
                    <a:pt x="47062" y="30349"/>
                  </a:lnTo>
                  <a:lnTo>
                    <a:pt x="47304" y="30228"/>
                  </a:lnTo>
                  <a:lnTo>
                    <a:pt x="47485" y="30108"/>
                  </a:lnTo>
                  <a:lnTo>
                    <a:pt x="47605" y="29927"/>
                  </a:lnTo>
                  <a:lnTo>
                    <a:pt x="47726" y="29685"/>
                  </a:lnTo>
                  <a:lnTo>
                    <a:pt x="47786" y="29504"/>
                  </a:lnTo>
                  <a:lnTo>
                    <a:pt x="47786" y="29263"/>
                  </a:lnTo>
                  <a:lnTo>
                    <a:pt x="47786" y="29022"/>
                  </a:lnTo>
                  <a:lnTo>
                    <a:pt x="47726" y="28841"/>
                  </a:lnTo>
                  <a:lnTo>
                    <a:pt x="47605" y="28599"/>
                  </a:lnTo>
                  <a:lnTo>
                    <a:pt x="47485" y="28418"/>
                  </a:lnTo>
                  <a:lnTo>
                    <a:pt x="47304" y="28298"/>
                  </a:lnTo>
                  <a:lnTo>
                    <a:pt x="47062" y="28177"/>
                  </a:lnTo>
                  <a:lnTo>
                    <a:pt x="46881" y="28117"/>
                  </a:lnTo>
                  <a:close/>
                  <a:moveTo>
                    <a:pt x="52191" y="28117"/>
                  </a:moveTo>
                  <a:lnTo>
                    <a:pt x="52010" y="28177"/>
                  </a:lnTo>
                  <a:lnTo>
                    <a:pt x="51768" y="28298"/>
                  </a:lnTo>
                  <a:lnTo>
                    <a:pt x="51587" y="28418"/>
                  </a:lnTo>
                  <a:lnTo>
                    <a:pt x="51467" y="28599"/>
                  </a:lnTo>
                  <a:lnTo>
                    <a:pt x="51346" y="28841"/>
                  </a:lnTo>
                  <a:lnTo>
                    <a:pt x="51286" y="29022"/>
                  </a:lnTo>
                  <a:lnTo>
                    <a:pt x="51286" y="29263"/>
                  </a:lnTo>
                  <a:lnTo>
                    <a:pt x="51286" y="29504"/>
                  </a:lnTo>
                  <a:lnTo>
                    <a:pt x="51346" y="29685"/>
                  </a:lnTo>
                  <a:lnTo>
                    <a:pt x="51467" y="29927"/>
                  </a:lnTo>
                  <a:lnTo>
                    <a:pt x="51587" y="30108"/>
                  </a:lnTo>
                  <a:lnTo>
                    <a:pt x="51768" y="30228"/>
                  </a:lnTo>
                  <a:lnTo>
                    <a:pt x="52010" y="30349"/>
                  </a:lnTo>
                  <a:lnTo>
                    <a:pt x="52191" y="30409"/>
                  </a:lnTo>
                  <a:lnTo>
                    <a:pt x="52673" y="30409"/>
                  </a:lnTo>
                  <a:lnTo>
                    <a:pt x="52854" y="30349"/>
                  </a:lnTo>
                  <a:lnTo>
                    <a:pt x="53096" y="30228"/>
                  </a:lnTo>
                  <a:lnTo>
                    <a:pt x="53277" y="30108"/>
                  </a:lnTo>
                  <a:lnTo>
                    <a:pt x="53397" y="29927"/>
                  </a:lnTo>
                  <a:lnTo>
                    <a:pt x="53518" y="29685"/>
                  </a:lnTo>
                  <a:lnTo>
                    <a:pt x="53578" y="29504"/>
                  </a:lnTo>
                  <a:lnTo>
                    <a:pt x="53578" y="29263"/>
                  </a:lnTo>
                  <a:lnTo>
                    <a:pt x="53578" y="29022"/>
                  </a:lnTo>
                  <a:lnTo>
                    <a:pt x="53518" y="28841"/>
                  </a:lnTo>
                  <a:lnTo>
                    <a:pt x="53397" y="28599"/>
                  </a:lnTo>
                  <a:lnTo>
                    <a:pt x="53277" y="28418"/>
                  </a:lnTo>
                  <a:lnTo>
                    <a:pt x="53096" y="28298"/>
                  </a:lnTo>
                  <a:lnTo>
                    <a:pt x="52854" y="28177"/>
                  </a:lnTo>
                  <a:lnTo>
                    <a:pt x="52673" y="28117"/>
                  </a:lnTo>
                  <a:close/>
                  <a:moveTo>
                    <a:pt x="57983" y="28117"/>
                  </a:moveTo>
                  <a:lnTo>
                    <a:pt x="57802" y="28177"/>
                  </a:lnTo>
                  <a:lnTo>
                    <a:pt x="57561" y="28298"/>
                  </a:lnTo>
                  <a:lnTo>
                    <a:pt x="57380" y="28418"/>
                  </a:lnTo>
                  <a:lnTo>
                    <a:pt x="57259" y="28599"/>
                  </a:lnTo>
                  <a:lnTo>
                    <a:pt x="57138" y="28841"/>
                  </a:lnTo>
                  <a:lnTo>
                    <a:pt x="57078" y="29022"/>
                  </a:lnTo>
                  <a:lnTo>
                    <a:pt x="57078" y="29263"/>
                  </a:lnTo>
                  <a:lnTo>
                    <a:pt x="57078" y="29504"/>
                  </a:lnTo>
                  <a:lnTo>
                    <a:pt x="57138" y="29685"/>
                  </a:lnTo>
                  <a:lnTo>
                    <a:pt x="57259" y="29927"/>
                  </a:lnTo>
                  <a:lnTo>
                    <a:pt x="57380" y="30108"/>
                  </a:lnTo>
                  <a:lnTo>
                    <a:pt x="57561" y="30228"/>
                  </a:lnTo>
                  <a:lnTo>
                    <a:pt x="57802" y="30349"/>
                  </a:lnTo>
                  <a:lnTo>
                    <a:pt x="57983" y="30409"/>
                  </a:lnTo>
                  <a:lnTo>
                    <a:pt x="58466" y="30409"/>
                  </a:lnTo>
                  <a:lnTo>
                    <a:pt x="58647" y="30349"/>
                  </a:lnTo>
                  <a:lnTo>
                    <a:pt x="58888" y="30228"/>
                  </a:lnTo>
                  <a:lnTo>
                    <a:pt x="59069" y="30108"/>
                  </a:lnTo>
                  <a:lnTo>
                    <a:pt x="59190" y="29927"/>
                  </a:lnTo>
                  <a:lnTo>
                    <a:pt x="59310" y="29685"/>
                  </a:lnTo>
                  <a:lnTo>
                    <a:pt x="59371" y="29504"/>
                  </a:lnTo>
                  <a:lnTo>
                    <a:pt x="59371" y="29263"/>
                  </a:lnTo>
                  <a:lnTo>
                    <a:pt x="59371" y="29022"/>
                  </a:lnTo>
                  <a:lnTo>
                    <a:pt x="59310" y="28841"/>
                  </a:lnTo>
                  <a:lnTo>
                    <a:pt x="59190" y="28599"/>
                  </a:lnTo>
                  <a:lnTo>
                    <a:pt x="59069" y="28418"/>
                  </a:lnTo>
                  <a:lnTo>
                    <a:pt x="58888" y="28298"/>
                  </a:lnTo>
                  <a:lnTo>
                    <a:pt x="58647" y="28177"/>
                  </a:lnTo>
                  <a:lnTo>
                    <a:pt x="58466" y="28117"/>
                  </a:lnTo>
                  <a:close/>
                  <a:moveTo>
                    <a:pt x="63775" y="28117"/>
                  </a:moveTo>
                  <a:lnTo>
                    <a:pt x="63594" y="28177"/>
                  </a:lnTo>
                  <a:lnTo>
                    <a:pt x="63353" y="28298"/>
                  </a:lnTo>
                  <a:lnTo>
                    <a:pt x="63172" y="28418"/>
                  </a:lnTo>
                  <a:lnTo>
                    <a:pt x="63051" y="28599"/>
                  </a:lnTo>
                  <a:lnTo>
                    <a:pt x="62931" y="28841"/>
                  </a:lnTo>
                  <a:lnTo>
                    <a:pt x="62870" y="29022"/>
                  </a:lnTo>
                  <a:lnTo>
                    <a:pt x="62870" y="29263"/>
                  </a:lnTo>
                  <a:lnTo>
                    <a:pt x="62870" y="29504"/>
                  </a:lnTo>
                  <a:lnTo>
                    <a:pt x="62931" y="29685"/>
                  </a:lnTo>
                  <a:lnTo>
                    <a:pt x="63051" y="29927"/>
                  </a:lnTo>
                  <a:lnTo>
                    <a:pt x="63172" y="30108"/>
                  </a:lnTo>
                  <a:lnTo>
                    <a:pt x="63353" y="30228"/>
                  </a:lnTo>
                  <a:lnTo>
                    <a:pt x="63594" y="30349"/>
                  </a:lnTo>
                  <a:lnTo>
                    <a:pt x="63775" y="30409"/>
                  </a:lnTo>
                  <a:lnTo>
                    <a:pt x="64258" y="30409"/>
                  </a:lnTo>
                  <a:lnTo>
                    <a:pt x="64439" y="30349"/>
                  </a:lnTo>
                  <a:lnTo>
                    <a:pt x="64680" y="30228"/>
                  </a:lnTo>
                  <a:lnTo>
                    <a:pt x="64861" y="30108"/>
                  </a:lnTo>
                  <a:lnTo>
                    <a:pt x="64982" y="29927"/>
                  </a:lnTo>
                  <a:lnTo>
                    <a:pt x="65103" y="29685"/>
                  </a:lnTo>
                  <a:lnTo>
                    <a:pt x="65163" y="29504"/>
                  </a:lnTo>
                  <a:lnTo>
                    <a:pt x="65163" y="29263"/>
                  </a:lnTo>
                  <a:lnTo>
                    <a:pt x="65163" y="29022"/>
                  </a:lnTo>
                  <a:lnTo>
                    <a:pt x="65103" y="28841"/>
                  </a:lnTo>
                  <a:lnTo>
                    <a:pt x="64982" y="28599"/>
                  </a:lnTo>
                  <a:lnTo>
                    <a:pt x="64861" y="28418"/>
                  </a:lnTo>
                  <a:lnTo>
                    <a:pt x="64680" y="28298"/>
                  </a:lnTo>
                  <a:lnTo>
                    <a:pt x="64439" y="28177"/>
                  </a:lnTo>
                  <a:lnTo>
                    <a:pt x="64258" y="28117"/>
                  </a:lnTo>
                  <a:close/>
                  <a:moveTo>
                    <a:pt x="69567" y="28117"/>
                  </a:moveTo>
                  <a:lnTo>
                    <a:pt x="69386" y="28177"/>
                  </a:lnTo>
                  <a:lnTo>
                    <a:pt x="69145" y="28298"/>
                  </a:lnTo>
                  <a:lnTo>
                    <a:pt x="68964" y="28418"/>
                  </a:lnTo>
                  <a:lnTo>
                    <a:pt x="68843" y="28599"/>
                  </a:lnTo>
                  <a:lnTo>
                    <a:pt x="68723" y="28841"/>
                  </a:lnTo>
                  <a:lnTo>
                    <a:pt x="68662" y="29022"/>
                  </a:lnTo>
                  <a:lnTo>
                    <a:pt x="68662" y="29263"/>
                  </a:lnTo>
                  <a:lnTo>
                    <a:pt x="68662" y="29504"/>
                  </a:lnTo>
                  <a:lnTo>
                    <a:pt x="68723" y="29685"/>
                  </a:lnTo>
                  <a:lnTo>
                    <a:pt x="68843" y="29927"/>
                  </a:lnTo>
                  <a:lnTo>
                    <a:pt x="68964" y="30108"/>
                  </a:lnTo>
                  <a:lnTo>
                    <a:pt x="69145" y="30228"/>
                  </a:lnTo>
                  <a:lnTo>
                    <a:pt x="69386" y="30349"/>
                  </a:lnTo>
                  <a:lnTo>
                    <a:pt x="69567" y="30409"/>
                  </a:lnTo>
                  <a:lnTo>
                    <a:pt x="70050" y="30409"/>
                  </a:lnTo>
                  <a:lnTo>
                    <a:pt x="70231" y="30349"/>
                  </a:lnTo>
                  <a:lnTo>
                    <a:pt x="70472" y="30228"/>
                  </a:lnTo>
                  <a:lnTo>
                    <a:pt x="70653" y="30108"/>
                  </a:lnTo>
                  <a:lnTo>
                    <a:pt x="70774" y="29927"/>
                  </a:lnTo>
                  <a:lnTo>
                    <a:pt x="70895" y="29685"/>
                  </a:lnTo>
                  <a:lnTo>
                    <a:pt x="70955" y="29504"/>
                  </a:lnTo>
                  <a:lnTo>
                    <a:pt x="70955" y="29263"/>
                  </a:lnTo>
                  <a:lnTo>
                    <a:pt x="70955" y="29022"/>
                  </a:lnTo>
                  <a:lnTo>
                    <a:pt x="70895" y="28841"/>
                  </a:lnTo>
                  <a:lnTo>
                    <a:pt x="70774" y="28599"/>
                  </a:lnTo>
                  <a:lnTo>
                    <a:pt x="70653" y="28418"/>
                  </a:lnTo>
                  <a:lnTo>
                    <a:pt x="70472" y="28298"/>
                  </a:lnTo>
                  <a:lnTo>
                    <a:pt x="70231" y="28177"/>
                  </a:lnTo>
                  <a:lnTo>
                    <a:pt x="70050" y="28117"/>
                  </a:lnTo>
                  <a:close/>
                  <a:moveTo>
                    <a:pt x="2957" y="31013"/>
                  </a:moveTo>
                  <a:lnTo>
                    <a:pt x="2776" y="31073"/>
                  </a:lnTo>
                  <a:lnTo>
                    <a:pt x="2534" y="31194"/>
                  </a:lnTo>
                  <a:lnTo>
                    <a:pt x="2353" y="31314"/>
                  </a:lnTo>
                  <a:lnTo>
                    <a:pt x="2233" y="31495"/>
                  </a:lnTo>
                  <a:lnTo>
                    <a:pt x="2112" y="31737"/>
                  </a:lnTo>
                  <a:lnTo>
                    <a:pt x="2052" y="31918"/>
                  </a:lnTo>
                  <a:lnTo>
                    <a:pt x="2052" y="32159"/>
                  </a:lnTo>
                  <a:lnTo>
                    <a:pt x="2052" y="32401"/>
                  </a:lnTo>
                  <a:lnTo>
                    <a:pt x="2112" y="32582"/>
                  </a:lnTo>
                  <a:lnTo>
                    <a:pt x="2233" y="32823"/>
                  </a:lnTo>
                  <a:lnTo>
                    <a:pt x="2353" y="33004"/>
                  </a:lnTo>
                  <a:lnTo>
                    <a:pt x="2534" y="33125"/>
                  </a:lnTo>
                  <a:lnTo>
                    <a:pt x="2776" y="33245"/>
                  </a:lnTo>
                  <a:lnTo>
                    <a:pt x="2957" y="33306"/>
                  </a:lnTo>
                  <a:lnTo>
                    <a:pt x="3439" y="33306"/>
                  </a:lnTo>
                  <a:lnTo>
                    <a:pt x="3620" y="33245"/>
                  </a:lnTo>
                  <a:lnTo>
                    <a:pt x="3862" y="33125"/>
                  </a:lnTo>
                  <a:lnTo>
                    <a:pt x="4043" y="33004"/>
                  </a:lnTo>
                  <a:lnTo>
                    <a:pt x="4164" y="32823"/>
                  </a:lnTo>
                  <a:lnTo>
                    <a:pt x="4284" y="32582"/>
                  </a:lnTo>
                  <a:lnTo>
                    <a:pt x="4345" y="32401"/>
                  </a:lnTo>
                  <a:lnTo>
                    <a:pt x="4345" y="32159"/>
                  </a:lnTo>
                  <a:lnTo>
                    <a:pt x="4345" y="31918"/>
                  </a:lnTo>
                  <a:lnTo>
                    <a:pt x="4284" y="31737"/>
                  </a:lnTo>
                  <a:lnTo>
                    <a:pt x="4164" y="31495"/>
                  </a:lnTo>
                  <a:lnTo>
                    <a:pt x="4043" y="31314"/>
                  </a:lnTo>
                  <a:lnTo>
                    <a:pt x="3862" y="31194"/>
                  </a:lnTo>
                  <a:lnTo>
                    <a:pt x="3620" y="31073"/>
                  </a:lnTo>
                  <a:lnTo>
                    <a:pt x="3439" y="31013"/>
                  </a:lnTo>
                  <a:close/>
                  <a:moveTo>
                    <a:pt x="8749" y="31013"/>
                  </a:moveTo>
                  <a:lnTo>
                    <a:pt x="8568" y="31073"/>
                  </a:lnTo>
                  <a:lnTo>
                    <a:pt x="8327" y="31194"/>
                  </a:lnTo>
                  <a:lnTo>
                    <a:pt x="8146" y="31314"/>
                  </a:lnTo>
                  <a:lnTo>
                    <a:pt x="8025" y="31495"/>
                  </a:lnTo>
                  <a:lnTo>
                    <a:pt x="7904" y="31737"/>
                  </a:lnTo>
                  <a:lnTo>
                    <a:pt x="7844" y="31918"/>
                  </a:lnTo>
                  <a:lnTo>
                    <a:pt x="7844" y="32159"/>
                  </a:lnTo>
                  <a:lnTo>
                    <a:pt x="7844" y="32401"/>
                  </a:lnTo>
                  <a:lnTo>
                    <a:pt x="7904" y="32582"/>
                  </a:lnTo>
                  <a:lnTo>
                    <a:pt x="8025" y="32823"/>
                  </a:lnTo>
                  <a:lnTo>
                    <a:pt x="8146" y="33004"/>
                  </a:lnTo>
                  <a:lnTo>
                    <a:pt x="8327" y="33125"/>
                  </a:lnTo>
                  <a:lnTo>
                    <a:pt x="8568" y="33245"/>
                  </a:lnTo>
                  <a:lnTo>
                    <a:pt x="8749" y="33306"/>
                  </a:lnTo>
                  <a:lnTo>
                    <a:pt x="9232" y="33306"/>
                  </a:lnTo>
                  <a:lnTo>
                    <a:pt x="9413" y="33245"/>
                  </a:lnTo>
                  <a:lnTo>
                    <a:pt x="9654" y="33125"/>
                  </a:lnTo>
                  <a:lnTo>
                    <a:pt x="9835" y="33004"/>
                  </a:lnTo>
                  <a:lnTo>
                    <a:pt x="9956" y="32823"/>
                  </a:lnTo>
                  <a:lnTo>
                    <a:pt x="10076" y="32582"/>
                  </a:lnTo>
                  <a:lnTo>
                    <a:pt x="10137" y="32401"/>
                  </a:lnTo>
                  <a:lnTo>
                    <a:pt x="10137" y="32159"/>
                  </a:lnTo>
                  <a:lnTo>
                    <a:pt x="10137" y="31918"/>
                  </a:lnTo>
                  <a:lnTo>
                    <a:pt x="10076" y="31737"/>
                  </a:lnTo>
                  <a:lnTo>
                    <a:pt x="9956" y="31495"/>
                  </a:lnTo>
                  <a:lnTo>
                    <a:pt x="9835" y="31314"/>
                  </a:lnTo>
                  <a:lnTo>
                    <a:pt x="9654" y="31194"/>
                  </a:lnTo>
                  <a:lnTo>
                    <a:pt x="9413" y="31073"/>
                  </a:lnTo>
                  <a:lnTo>
                    <a:pt x="9232" y="31013"/>
                  </a:lnTo>
                  <a:close/>
                  <a:moveTo>
                    <a:pt x="14541" y="31013"/>
                  </a:moveTo>
                  <a:lnTo>
                    <a:pt x="14360" y="31073"/>
                  </a:lnTo>
                  <a:lnTo>
                    <a:pt x="14119" y="31194"/>
                  </a:lnTo>
                  <a:lnTo>
                    <a:pt x="13938" y="31314"/>
                  </a:lnTo>
                  <a:lnTo>
                    <a:pt x="13817" y="31495"/>
                  </a:lnTo>
                  <a:lnTo>
                    <a:pt x="13697" y="31737"/>
                  </a:lnTo>
                  <a:lnTo>
                    <a:pt x="13636" y="31918"/>
                  </a:lnTo>
                  <a:lnTo>
                    <a:pt x="13636" y="32159"/>
                  </a:lnTo>
                  <a:lnTo>
                    <a:pt x="13636" y="32401"/>
                  </a:lnTo>
                  <a:lnTo>
                    <a:pt x="13697" y="32582"/>
                  </a:lnTo>
                  <a:lnTo>
                    <a:pt x="13817" y="32823"/>
                  </a:lnTo>
                  <a:lnTo>
                    <a:pt x="13938" y="33004"/>
                  </a:lnTo>
                  <a:lnTo>
                    <a:pt x="14119" y="33125"/>
                  </a:lnTo>
                  <a:lnTo>
                    <a:pt x="14360" y="33245"/>
                  </a:lnTo>
                  <a:lnTo>
                    <a:pt x="14541" y="33306"/>
                  </a:lnTo>
                  <a:lnTo>
                    <a:pt x="15024" y="33306"/>
                  </a:lnTo>
                  <a:lnTo>
                    <a:pt x="15205" y="33245"/>
                  </a:lnTo>
                  <a:lnTo>
                    <a:pt x="15446" y="33125"/>
                  </a:lnTo>
                  <a:lnTo>
                    <a:pt x="15627" y="33004"/>
                  </a:lnTo>
                  <a:lnTo>
                    <a:pt x="15748" y="32823"/>
                  </a:lnTo>
                  <a:lnTo>
                    <a:pt x="15869" y="32582"/>
                  </a:lnTo>
                  <a:lnTo>
                    <a:pt x="15929" y="32401"/>
                  </a:lnTo>
                  <a:lnTo>
                    <a:pt x="15929" y="32159"/>
                  </a:lnTo>
                  <a:lnTo>
                    <a:pt x="15929" y="31918"/>
                  </a:lnTo>
                  <a:lnTo>
                    <a:pt x="15869" y="31737"/>
                  </a:lnTo>
                  <a:lnTo>
                    <a:pt x="15748" y="31495"/>
                  </a:lnTo>
                  <a:lnTo>
                    <a:pt x="15627" y="31314"/>
                  </a:lnTo>
                  <a:lnTo>
                    <a:pt x="15446" y="31194"/>
                  </a:lnTo>
                  <a:lnTo>
                    <a:pt x="15205" y="31073"/>
                  </a:lnTo>
                  <a:lnTo>
                    <a:pt x="15024" y="31013"/>
                  </a:lnTo>
                  <a:close/>
                  <a:moveTo>
                    <a:pt x="20333" y="31013"/>
                  </a:moveTo>
                  <a:lnTo>
                    <a:pt x="20152" y="31073"/>
                  </a:lnTo>
                  <a:lnTo>
                    <a:pt x="19911" y="31194"/>
                  </a:lnTo>
                  <a:lnTo>
                    <a:pt x="19730" y="31314"/>
                  </a:lnTo>
                  <a:lnTo>
                    <a:pt x="19609" y="31495"/>
                  </a:lnTo>
                  <a:lnTo>
                    <a:pt x="19489" y="31737"/>
                  </a:lnTo>
                  <a:lnTo>
                    <a:pt x="19428" y="31918"/>
                  </a:lnTo>
                  <a:lnTo>
                    <a:pt x="19428" y="32159"/>
                  </a:lnTo>
                  <a:lnTo>
                    <a:pt x="19428" y="32401"/>
                  </a:lnTo>
                  <a:lnTo>
                    <a:pt x="19489" y="32582"/>
                  </a:lnTo>
                  <a:lnTo>
                    <a:pt x="19609" y="32823"/>
                  </a:lnTo>
                  <a:lnTo>
                    <a:pt x="19730" y="33004"/>
                  </a:lnTo>
                  <a:lnTo>
                    <a:pt x="19911" y="33125"/>
                  </a:lnTo>
                  <a:lnTo>
                    <a:pt x="20152" y="33245"/>
                  </a:lnTo>
                  <a:lnTo>
                    <a:pt x="20333" y="33306"/>
                  </a:lnTo>
                  <a:lnTo>
                    <a:pt x="20816" y="33306"/>
                  </a:lnTo>
                  <a:lnTo>
                    <a:pt x="20997" y="33245"/>
                  </a:lnTo>
                  <a:lnTo>
                    <a:pt x="21239" y="33125"/>
                  </a:lnTo>
                  <a:lnTo>
                    <a:pt x="21420" y="33004"/>
                  </a:lnTo>
                  <a:lnTo>
                    <a:pt x="21540" y="32823"/>
                  </a:lnTo>
                  <a:lnTo>
                    <a:pt x="21661" y="32582"/>
                  </a:lnTo>
                  <a:lnTo>
                    <a:pt x="21721" y="32401"/>
                  </a:lnTo>
                  <a:lnTo>
                    <a:pt x="21721" y="32159"/>
                  </a:lnTo>
                  <a:lnTo>
                    <a:pt x="21721" y="31918"/>
                  </a:lnTo>
                  <a:lnTo>
                    <a:pt x="21661" y="31737"/>
                  </a:lnTo>
                  <a:lnTo>
                    <a:pt x="21540" y="31495"/>
                  </a:lnTo>
                  <a:lnTo>
                    <a:pt x="21420" y="31314"/>
                  </a:lnTo>
                  <a:lnTo>
                    <a:pt x="21239" y="31194"/>
                  </a:lnTo>
                  <a:lnTo>
                    <a:pt x="20997" y="31073"/>
                  </a:lnTo>
                  <a:lnTo>
                    <a:pt x="20816" y="31013"/>
                  </a:lnTo>
                  <a:close/>
                  <a:moveTo>
                    <a:pt x="26126" y="31013"/>
                  </a:moveTo>
                  <a:lnTo>
                    <a:pt x="25945" y="31073"/>
                  </a:lnTo>
                  <a:lnTo>
                    <a:pt x="25703" y="31194"/>
                  </a:lnTo>
                  <a:lnTo>
                    <a:pt x="25522" y="31314"/>
                  </a:lnTo>
                  <a:lnTo>
                    <a:pt x="25402" y="31495"/>
                  </a:lnTo>
                  <a:lnTo>
                    <a:pt x="25281" y="31737"/>
                  </a:lnTo>
                  <a:lnTo>
                    <a:pt x="25221" y="31918"/>
                  </a:lnTo>
                  <a:lnTo>
                    <a:pt x="25221" y="32159"/>
                  </a:lnTo>
                  <a:lnTo>
                    <a:pt x="25221" y="32401"/>
                  </a:lnTo>
                  <a:lnTo>
                    <a:pt x="25281" y="32582"/>
                  </a:lnTo>
                  <a:lnTo>
                    <a:pt x="25402" y="32823"/>
                  </a:lnTo>
                  <a:lnTo>
                    <a:pt x="25522" y="33004"/>
                  </a:lnTo>
                  <a:lnTo>
                    <a:pt x="25703" y="33125"/>
                  </a:lnTo>
                  <a:lnTo>
                    <a:pt x="25945" y="33245"/>
                  </a:lnTo>
                  <a:lnTo>
                    <a:pt x="26126" y="33306"/>
                  </a:lnTo>
                  <a:lnTo>
                    <a:pt x="26608" y="33306"/>
                  </a:lnTo>
                  <a:lnTo>
                    <a:pt x="26789" y="33245"/>
                  </a:lnTo>
                  <a:lnTo>
                    <a:pt x="27031" y="33125"/>
                  </a:lnTo>
                  <a:lnTo>
                    <a:pt x="27212" y="33004"/>
                  </a:lnTo>
                  <a:lnTo>
                    <a:pt x="27332" y="32823"/>
                  </a:lnTo>
                  <a:lnTo>
                    <a:pt x="27453" y="32582"/>
                  </a:lnTo>
                  <a:lnTo>
                    <a:pt x="27513" y="32401"/>
                  </a:lnTo>
                  <a:lnTo>
                    <a:pt x="27513" y="32159"/>
                  </a:lnTo>
                  <a:lnTo>
                    <a:pt x="27513" y="31918"/>
                  </a:lnTo>
                  <a:lnTo>
                    <a:pt x="27453" y="31737"/>
                  </a:lnTo>
                  <a:lnTo>
                    <a:pt x="27332" y="31495"/>
                  </a:lnTo>
                  <a:lnTo>
                    <a:pt x="27212" y="31314"/>
                  </a:lnTo>
                  <a:lnTo>
                    <a:pt x="27031" y="31194"/>
                  </a:lnTo>
                  <a:lnTo>
                    <a:pt x="26789" y="31073"/>
                  </a:lnTo>
                  <a:lnTo>
                    <a:pt x="26608" y="31013"/>
                  </a:lnTo>
                  <a:close/>
                  <a:moveTo>
                    <a:pt x="31918" y="31013"/>
                  </a:moveTo>
                  <a:lnTo>
                    <a:pt x="31737" y="31073"/>
                  </a:lnTo>
                  <a:lnTo>
                    <a:pt x="31496" y="31194"/>
                  </a:lnTo>
                  <a:lnTo>
                    <a:pt x="31315" y="31314"/>
                  </a:lnTo>
                  <a:lnTo>
                    <a:pt x="31194" y="31495"/>
                  </a:lnTo>
                  <a:lnTo>
                    <a:pt x="31073" y="31737"/>
                  </a:lnTo>
                  <a:lnTo>
                    <a:pt x="31013" y="31918"/>
                  </a:lnTo>
                  <a:lnTo>
                    <a:pt x="31013" y="32159"/>
                  </a:lnTo>
                  <a:lnTo>
                    <a:pt x="31013" y="32401"/>
                  </a:lnTo>
                  <a:lnTo>
                    <a:pt x="31073" y="32582"/>
                  </a:lnTo>
                  <a:lnTo>
                    <a:pt x="31194" y="32823"/>
                  </a:lnTo>
                  <a:lnTo>
                    <a:pt x="31315" y="33004"/>
                  </a:lnTo>
                  <a:lnTo>
                    <a:pt x="31496" y="33125"/>
                  </a:lnTo>
                  <a:lnTo>
                    <a:pt x="31737" y="33245"/>
                  </a:lnTo>
                  <a:lnTo>
                    <a:pt x="31918" y="33306"/>
                  </a:lnTo>
                  <a:lnTo>
                    <a:pt x="32401" y="33306"/>
                  </a:lnTo>
                  <a:lnTo>
                    <a:pt x="32582" y="33245"/>
                  </a:lnTo>
                  <a:lnTo>
                    <a:pt x="32823" y="33125"/>
                  </a:lnTo>
                  <a:lnTo>
                    <a:pt x="33004" y="33004"/>
                  </a:lnTo>
                  <a:lnTo>
                    <a:pt x="33125" y="32823"/>
                  </a:lnTo>
                  <a:lnTo>
                    <a:pt x="33245" y="32582"/>
                  </a:lnTo>
                  <a:lnTo>
                    <a:pt x="33306" y="32401"/>
                  </a:lnTo>
                  <a:lnTo>
                    <a:pt x="33306" y="32159"/>
                  </a:lnTo>
                  <a:lnTo>
                    <a:pt x="33306" y="31918"/>
                  </a:lnTo>
                  <a:lnTo>
                    <a:pt x="33245" y="31737"/>
                  </a:lnTo>
                  <a:lnTo>
                    <a:pt x="33125" y="31495"/>
                  </a:lnTo>
                  <a:lnTo>
                    <a:pt x="33004" y="31314"/>
                  </a:lnTo>
                  <a:lnTo>
                    <a:pt x="32823" y="31194"/>
                  </a:lnTo>
                  <a:lnTo>
                    <a:pt x="32582" y="31073"/>
                  </a:lnTo>
                  <a:lnTo>
                    <a:pt x="32401" y="31013"/>
                  </a:lnTo>
                  <a:close/>
                  <a:moveTo>
                    <a:pt x="37710" y="31013"/>
                  </a:moveTo>
                  <a:lnTo>
                    <a:pt x="37529" y="31073"/>
                  </a:lnTo>
                  <a:lnTo>
                    <a:pt x="37288" y="31194"/>
                  </a:lnTo>
                  <a:lnTo>
                    <a:pt x="37107" y="31314"/>
                  </a:lnTo>
                  <a:lnTo>
                    <a:pt x="36986" y="31495"/>
                  </a:lnTo>
                  <a:lnTo>
                    <a:pt x="36865" y="31737"/>
                  </a:lnTo>
                  <a:lnTo>
                    <a:pt x="36805" y="31918"/>
                  </a:lnTo>
                  <a:lnTo>
                    <a:pt x="36805" y="32159"/>
                  </a:lnTo>
                  <a:lnTo>
                    <a:pt x="36805" y="32401"/>
                  </a:lnTo>
                  <a:lnTo>
                    <a:pt x="36865" y="32582"/>
                  </a:lnTo>
                  <a:lnTo>
                    <a:pt x="36986" y="32823"/>
                  </a:lnTo>
                  <a:lnTo>
                    <a:pt x="37107" y="33004"/>
                  </a:lnTo>
                  <a:lnTo>
                    <a:pt x="37288" y="33125"/>
                  </a:lnTo>
                  <a:lnTo>
                    <a:pt x="37529" y="33245"/>
                  </a:lnTo>
                  <a:lnTo>
                    <a:pt x="37710" y="33306"/>
                  </a:lnTo>
                  <a:lnTo>
                    <a:pt x="38193" y="33306"/>
                  </a:lnTo>
                  <a:lnTo>
                    <a:pt x="38374" y="33245"/>
                  </a:lnTo>
                  <a:lnTo>
                    <a:pt x="38615" y="33125"/>
                  </a:lnTo>
                  <a:lnTo>
                    <a:pt x="38796" y="33004"/>
                  </a:lnTo>
                  <a:lnTo>
                    <a:pt x="38917" y="32823"/>
                  </a:lnTo>
                  <a:lnTo>
                    <a:pt x="39038" y="32582"/>
                  </a:lnTo>
                  <a:lnTo>
                    <a:pt x="39098" y="32401"/>
                  </a:lnTo>
                  <a:lnTo>
                    <a:pt x="39098" y="32159"/>
                  </a:lnTo>
                  <a:lnTo>
                    <a:pt x="39098" y="31918"/>
                  </a:lnTo>
                  <a:lnTo>
                    <a:pt x="39038" y="31737"/>
                  </a:lnTo>
                  <a:lnTo>
                    <a:pt x="38917" y="31495"/>
                  </a:lnTo>
                  <a:lnTo>
                    <a:pt x="38796" y="31314"/>
                  </a:lnTo>
                  <a:lnTo>
                    <a:pt x="38615" y="31194"/>
                  </a:lnTo>
                  <a:lnTo>
                    <a:pt x="38374" y="31073"/>
                  </a:lnTo>
                  <a:lnTo>
                    <a:pt x="38193" y="31013"/>
                  </a:lnTo>
                  <a:close/>
                  <a:moveTo>
                    <a:pt x="43502" y="31013"/>
                  </a:moveTo>
                  <a:lnTo>
                    <a:pt x="43321" y="31073"/>
                  </a:lnTo>
                  <a:lnTo>
                    <a:pt x="43080" y="31194"/>
                  </a:lnTo>
                  <a:lnTo>
                    <a:pt x="42899" y="31314"/>
                  </a:lnTo>
                  <a:lnTo>
                    <a:pt x="42778" y="31495"/>
                  </a:lnTo>
                  <a:lnTo>
                    <a:pt x="42658" y="31737"/>
                  </a:lnTo>
                  <a:lnTo>
                    <a:pt x="42597" y="31918"/>
                  </a:lnTo>
                  <a:lnTo>
                    <a:pt x="42597" y="32159"/>
                  </a:lnTo>
                  <a:lnTo>
                    <a:pt x="42597" y="32401"/>
                  </a:lnTo>
                  <a:lnTo>
                    <a:pt x="42658" y="32582"/>
                  </a:lnTo>
                  <a:lnTo>
                    <a:pt x="42778" y="32823"/>
                  </a:lnTo>
                  <a:lnTo>
                    <a:pt x="42899" y="33004"/>
                  </a:lnTo>
                  <a:lnTo>
                    <a:pt x="43080" y="33125"/>
                  </a:lnTo>
                  <a:lnTo>
                    <a:pt x="43321" y="33245"/>
                  </a:lnTo>
                  <a:lnTo>
                    <a:pt x="43502" y="33306"/>
                  </a:lnTo>
                  <a:lnTo>
                    <a:pt x="43985" y="33306"/>
                  </a:lnTo>
                  <a:lnTo>
                    <a:pt x="44166" y="33245"/>
                  </a:lnTo>
                  <a:lnTo>
                    <a:pt x="44407" y="33125"/>
                  </a:lnTo>
                  <a:lnTo>
                    <a:pt x="44588" y="33004"/>
                  </a:lnTo>
                  <a:lnTo>
                    <a:pt x="44709" y="32823"/>
                  </a:lnTo>
                  <a:lnTo>
                    <a:pt x="44830" y="32582"/>
                  </a:lnTo>
                  <a:lnTo>
                    <a:pt x="44890" y="32401"/>
                  </a:lnTo>
                  <a:lnTo>
                    <a:pt x="44890" y="32159"/>
                  </a:lnTo>
                  <a:lnTo>
                    <a:pt x="44890" y="31918"/>
                  </a:lnTo>
                  <a:lnTo>
                    <a:pt x="44830" y="31737"/>
                  </a:lnTo>
                  <a:lnTo>
                    <a:pt x="44709" y="31495"/>
                  </a:lnTo>
                  <a:lnTo>
                    <a:pt x="44588" y="31314"/>
                  </a:lnTo>
                  <a:lnTo>
                    <a:pt x="44407" y="31194"/>
                  </a:lnTo>
                  <a:lnTo>
                    <a:pt x="44166" y="31073"/>
                  </a:lnTo>
                  <a:lnTo>
                    <a:pt x="43985" y="31013"/>
                  </a:lnTo>
                  <a:close/>
                  <a:moveTo>
                    <a:pt x="49295" y="31013"/>
                  </a:moveTo>
                  <a:lnTo>
                    <a:pt x="49114" y="31073"/>
                  </a:lnTo>
                  <a:lnTo>
                    <a:pt x="48872" y="31194"/>
                  </a:lnTo>
                  <a:lnTo>
                    <a:pt x="48691" y="31314"/>
                  </a:lnTo>
                  <a:lnTo>
                    <a:pt x="48571" y="31495"/>
                  </a:lnTo>
                  <a:lnTo>
                    <a:pt x="48450" y="31737"/>
                  </a:lnTo>
                  <a:lnTo>
                    <a:pt x="48390" y="31918"/>
                  </a:lnTo>
                  <a:lnTo>
                    <a:pt x="48390" y="32159"/>
                  </a:lnTo>
                  <a:lnTo>
                    <a:pt x="48390" y="32401"/>
                  </a:lnTo>
                  <a:lnTo>
                    <a:pt x="48450" y="32582"/>
                  </a:lnTo>
                  <a:lnTo>
                    <a:pt x="48571" y="32823"/>
                  </a:lnTo>
                  <a:lnTo>
                    <a:pt x="48691" y="33004"/>
                  </a:lnTo>
                  <a:lnTo>
                    <a:pt x="48872" y="33125"/>
                  </a:lnTo>
                  <a:lnTo>
                    <a:pt x="49114" y="33245"/>
                  </a:lnTo>
                  <a:lnTo>
                    <a:pt x="49295" y="33306"/>
                  </a:lnTo>
                  <a:lnTo>
                    <a:pt x="49777" y="33306"/>
                  </a:lnTo>
                  <a:lnTo>
                    <a:pt x="49958" y="33245"/>
                  </a:lnTo>
                  <a:lnTo>
                    <a:pt x="50200" y="33125"/>
                  </a:lnTo>
                  <a:lnTo>
                    <a:pt x="50381" y="33004"/>
                  </a:lnTo>
                  <a:lnTo>
                    <a:pt x="50501" y="32823"/>
                  </a:lnTo>
                  <a:lnTo>
                    <a:pt x="50622" y="32582"/>
                  </a:lnTo>
                  <a:lnTo>
                    <a:pt x="50682" y="32401"/>
                  </a:lnTo>
                  <a:lnTo>
                    <a:pt x="50682" y="32159"/>
                  </a:lnTo>
                  <a:lnTo>
                    <a:pt x="50682" y="31918"/>
                  </a:lnTo>
                  <a:lnTo>
                    <a:pt x="50622" y="31737"/>
                  </a:lnTo>
                  <a:lnTo>
                    <a:pt x="50501" y="31495"/>
                  </a:lnTo>
                  <a:lnTo>
                    <a:pt x="50381" y="31314"/>
                  </a:lnTo>
                  <a:lnTo>
                    <a:pt x="50200" y="31194"/>
                  </a:lnTo>
                  <a:lnTo>
                    <a:pt x="49958" y="31073"/>
                  </a:lnTo>
                  <a:lnTo>
                    <a:pt x="49777" y="31013"/>
                  </a:lnTo>
                  <a:close/>
                  <a:moveTo>
                    <a:pt x="55087" y="31013"/>
                  </a:moveTo>
                  <a:lnTo>
                    <a:pt x="54906" y="31073"/>
                  </a:lnTo>
                  <a:lnTo>
                    <a:pt x="54665" y="31194"/>
                  </a:lnTo>
                  <a:lnTo>
                    <a:pt x="54483" y="31314"/>
                  </a:lnTo>
                  <a:lnTo>
                    <a:pt x="54363" y="31495"/>
                  </a:lnTo>
                  <a:lnTo>
                    <a:pt x="54242" y="31737"/>
                  </a:lnTo>
                  <a:lnTo>
                    <a:pt x="54182" y="31918"/>
                  </a:lnTo>
                  <a:lnTo>
                    <a:pt x="54182" y="32159"/>
                  </a:lnTo>
                  <a:lnTo>
                    <a:pt x="54182" y="32401"/>
                  </a:lnTo>
                  <a:lnTo>
                    <a:pt x="54242" y="32582"/>
                  </a:lnTo>
                  <a:lnTo>
                    <a:pt x="54363" y="32823"/>
                  </a:lnTo>
                  <a:lnTo>
                    <a:pt x="54483" y="33004"/>
                  </a:lnTo>
                  <a:lnTo>
                    <a:pt x="54665" y="33125"/>
                  </a:lnTo>
                  <a:lnTo>
                    <a:pt x="54906" y="33245"/>
                  </a:lnTo>
                  <a:lnTo>
                    <a:pt x="55087" y="33306"/>
                  </a:lnTo>
                  <a:lnTo>
                    <a:pt x="55570" y="33306"/>
                  </a:lnTo>
                  <a:lnTo>
                    <a:pt x="55751" y="33245"/>
                  </a:lnTo>
                  <a:lnTo>
                    <a:pt x="55992" y="33125"/>
                  </a:lnTo>
                  <a:lnTo>
                    <a:pt x="56173" y="33004"/>
                  </a:lnTo>
                  <a:lnTo>
                    <a:pt x="56294" y="32823"/>
                  </a:lnTo>
                  <a:lnTo>
                    <a:pt x="56414" y="32582"/>
                  </a:lnTo>
                  <a:lnTo>
                    <a:pt x="56475" y="32401"/>
                  </a:lnTo>
                  <a:lnTo>
                    <a:pt x="56475" y="32159"/>
                  </a:lnTo>
                  <a:lnTo>
                    <a:pt x="56475" y="31918"/>
                  </a:lnTo>
                  <a:lnTo>
                    <a:pt x="56414" y="31737"/>
                  </a:lnTo>
                  <a:lnTo>
                    <a:pt x="56294" y="31495"/>
                  </a:lnTo>
                  <a:lnTo>
                    <a:pt x="56173" y="31314"/>
                  </a:lnTo>
                  <a:lnTo>
                    <a:pt x="55992" y="31194"/>
                  </a:lnTo>
                  <a:lnTo>
                    <a:pt x="55751" y="31073"/>
                  </a:lnTo>
                  <a:lnTo>
                    <a:pt x="55570" y="31013"/>
                  </a:lnTo>
                  <a:close/>
                  <a:moveTo>
                    <a:pt x="60879" y="31013"/>
                  </a:moveTo>
                  <a:lnTo>
                    <a:pt x="60698" y="31073"/>
                  </a:lnTo>
                  <a:lnTo>
                    <a:pt x="60457" y="31194"/>
                  </a:lnTo>
                  <a:lnTo>
                    <a:pt x="60276" y="31314"/>
                  </a:lnTo>
                  <a:lnTo>
                    <a:pt x="60155" y="31495"/>
                  </a:lnTo>
                  <a:lnTo>
                    <a:pt x="60034" y="31737"/>
                  </a:lnTo>
                  <a:lnTo>
                    <a:pt x="59974" y="31918"/>
                  </a:lnTo>
                  <a:lnTo>
                    <a:pt x="59974" y="32159"/>
                  </a:lnTo>
                  <a:lnTo>
                    <a:pt x="59974" y="32401"/>
                  </a:lnTo>
                  <a:lnTo>
                    <a:pt x="60034" y="32582"/>
                  </a:lnTo>
                  <a:lnTo>
                    <a:pt x="60155" y="32823"/>
                  </a:lnTo>
                  <a:lnTo>
                    <a:pt x="60276" y="33004"/>
                  </a:lnTo>
                  <a:lnTo>
                    <a:pt x="60457" y="33125"/>
                  </a:lnTo>
                  <a:lnTo>
                    <a:pt x="60698" y="33245"/>
                  </a:lnTo>
                  <a:lnTo>
                    <a:pt x="60879" y="33306"/>
                  </a:lnTo>
                  <a:lnTo>
                    <a:pt x="61362" y="33306"/>
                  </a:lnTo>
                  <a:lnTo>
                    <a:pt x="61543" y="33245"/>
                  </a:lnTo>
                  <a:lnTo>
                    <a:pt x="61784" y="33125"/>
                  </a:lnTo>
                  <a:lnTo>
                    <a:pt x="61965" y="33004"/>
                  </a:lnTo>
                  <a:lnTo>
                    <a:pt x="62086" y="32823"/>
                  </a:lnTo>
                  <a:lnTo>
                    <a:pt x="62206" y="32582"/>
                  </a:lnTo>
                  <a:lnTo>
                    <a:pt x="62267" y="32401"/>
                  </a:lnTo>
                  <a:lnTo>
                    <a:pt x="62267" y="32159"/>
                  </a:lnTo>
                  <a:lnTo>
                    <a:pt x="62267" y="31918"/>
                  </a:lnTo>
                  <a:lnTo>
                    <a:pt x="62206" y="31737"/>
                  </a:lnTo>
                  <a:lnTo>
                    <a:pt x="62086" y="31495"/>
                  </a:lnTo>
                  <a:lnTo>
                    <a:pt x="61965" y="31314"/>
                  </a:lnTo>
                  <a:lnTo>
                    <a:pt x="61784" y="31194"/>
                  </a:lnTo>
                  <a:lnTo>
                    <a:pt x="61543" y="31073"/>
                  </a:lnTo>
                  <a:lnTo>
                    <a:pt x="61362" y="31013"/>
                  </a:lnTo>
                  <a:close/>
                  <a:moveTo>
                    <a:pt x="66671" y="31013"/>
                  </a:moveTo>
                  <a:lnTo>
                    <a:pt x="66490" y="31073"/>
                  </a:lnTo>
                  <a:lnTo>
                    <a:pt x="66249" y="31194"/>
                  </a:lnTo>
                  <a:lnTo>
                    <a:pt x="66068" y="31314"/>
                  </a:lnTo>
                  <a:lnTo>
                    <a:pt x="65947" y="31495"/>
                  </a:lnTo>
                  <a:lnTo>
                    <a:pt x="65827" y="31737"/>
                  </a:lnTo>
                  <a:lnTo>
                    <a:pt x="65766" y="31918"/>
                  </a:lnTo>
                  <a:lnTo>
                    <a:pt x="65766" y="32159"/>
                  </a:lnTo>
                  <a:lnTo>
                    <a:pt x="65766" y="32401"/>
                  </a:lnTo>
                  <a:lnTo>
                    <a:pt x="65827" y="32582"/>
                  </a:lnTo>
                  <a:lnTo>
                    <a:pt x="65947" y="32823"/>
                  </a:lnTo>
                  <a:lnTo>
                    <a:pt x="66068" y="33004"/>
                  </a:lnTo>
                  <a:lnTo>
                    <a:pt x="66249" y="33125"/>
                  </a:lnTo>
                  <a:lnTo>
                    <a:pt x="66490" y="33245"/>
                  </a:lnTo>
                  <a:lnTo>
                    <a:pt x="66671" y="33306"/>
                  </a:lnTo>
                  <a:lnTo>
                    <a:pt x="67154" y="33306"/>
                  </a:lnTo>
                  <a:lnTo>
                    <a:pt x="67335" y="33245"/>
                  </a:lnTo>
                  <a:lnTo>
                    <a:pt x="67576" y="33125"/>
                  </a:lnTo>
                  <a:lnTo>
                    <a:pt x="67757" y="33004"/>
                  </a:lnTo>
                  <a:lnTo>
                    <a:pt x="67878" y="32823"/>
                  </a:lnTo>
                  <a:lnTo>
                    <a:pt x="67999" y="32582"/>
                  </a:lnTo>
                  <a:lnTo>
                    <a:pt x="68059" y="32401"/>
                  </a:lnTo>
                  <a:lnTo>
                    <a:pt x="68059" y="32159"/>
                  </a:lnTo>
                  <a:lnTo>
                    <a:pt x="68059" y="31918"/>
                  </a:lnTo>
                  <a:lnTo>
                    <a:pt x="67999" y="31737"/>
                  </a:lnTo>
                  <a:lnTo>
                    <a:pt x="67878" y="31495"/>
                  </a:lnTo>
                  <a:lnTo>
                    <a:pt x="67757" y="31314"/>
                  </a:lnTo>
                  <a:lnTo>
                    <a:pt x="67576" y="31194"/>
                  </a:lnTo>
                  <a:lnTo>
                    <a:pt x="67335" y="31073"/>
                  </a:lnTo>
                  <a:lnTo>
                    <a:pt x="67154" y="31013"/>
                  </a:lnTo>
                  <a:close/>
                  <a:moveTo>
                    <a:pt x="72464" y="31013"/>
                  </a:moveTo>
                  <a:lnTo>
                    <a:pt x="72283" y="31073"/>
                  </a:lnTo>
                  <a:lnTo>
                    <a:pt x="72041" y="31194"/>
                  </a:lnTo>
                  <a:lnTo>
                    <a:pt x="71860" y="31314"/>
                  </a:lnTo>
                  <a:lnTo>
                    <a:pt x="71740" y="31495"/>
                  </a:lnTo>
                  <a:lnTo>
                    <a:pt x="71619" y="31737"/>
                  </a:lnTo>
                  <a:lnTo>
                    <a:pt x="71559" y="31918"/>
                  </a:lnTo>
                  <a:lnTo>
                    <a:pt x="71559" y="32159"/>
                  </a:lnTo>
                  <a:lnTo>
                    <a:pt x="71559" y="32401"/>
                  </a:lnTo>
                  <a:lnTo>
                    <a:pt x="71619" y="32582"/>
                  </a:lnTo>
                  <a:lnTo>
                    <a:pt x="71740" y="32823"/>
                  </a:lnTo>
                  <a:lnTo>
                    <a:pt x="71860" y="33004"/>
                  </a:lnTo>
                  <a:lnTo>
                    <a:pt x="72041" y="33125"/>
                  </a:lnTo>
                  <a:lnTo>
                    <a:pt x="72283" y="33245"/>
                  </a:lnTo>
                  <a:lnTo>
                    <a:pt x="72464" y="33306"/>
                  </a:lnTo>
                  <a:lnTo>
                    <a:pt x="72946" y="33306"/>
                  </a:lnTo>
                  <a:lnTo>
                    <a:pt x="73127" y="33245"/>
                  </a:lnTo>
                  <a:lnTo>
                    <a:pt x="73369" y="33125"/>
                  </a:lnTo>
                  <a:lnTo>
                    <a:pt x="73550" y="33004"/>
                  </a:lnTo>
                  <a:lnTo>
                    <a:pt x="73670" y="32823"/>
                  </a:lnTo>
                  <a:lnTo>
                    <a:pt x="73791" y="32582"/>
                  </a:lnTo>
                  <a:lnTo>
                    <a:pt x="73851" y="32401"/>
                  </a:lnTo>
                  <a:lnTo>
                    <a:pt x="73851" y="32159"/>
                  </a:lnTo>
                  <a:lnTo>
                    <a:pt x="73851" y="31918"/>
                  </a:lnTo>
                  <a:lnTo>
                    <a:pt x="73791" y="31737"/>
                  </a:lnTo>
                  <a:lnTo>
                    <a:pt x="73670" y="31495"/>
                  </a:lnTo>
                  <a:lnTo>
                    <a:pt x="73550" y="31314"/>
                  </a:lnTo>
                  <a:lnTo>
                    <a:pt x="73369" y="31194"/>
                  </a:lnTo>
                  <a:lnTo>
                    <a:pt x="73127" y="31073"/>
                  </a:lnTo>
                  <a:lnTo>
                    <a:pt x="72946" y="31013"/>
                  </a:lnTo>
                  <a:close/>
                  <a:moveTo>
                    <a:pt x="181" y="33909"/>
                  </a:moveTo>
                  <a:lnTo>
                    <a:pt x="0" y="36141"/>
                  </a:lnTo>
                  <a:lnTo>
                    <a:pt x="302" y="36202"/>
                  </a:lnTo>
                  <a:lnTo>
                    <a:pt x="543" y="36202"/>
                  </a:lnTo>
                  <a:lnTo>
                    <a:pt x="724" y="36141"/>
                  </a:lnTo>
                  <a:lnTo>
                    <a:pt x="966" y="36021"/>
                  </a:lnTo>
                  <a:lnTo>
                    <a:pt x="1147" y="35900"/>
                  </a:lnTo>
                  <a:lnTo>
                    <a:pt x="1267" y="35719"/>
                  </a:lnTo>
                  <a:lnTo>
                    <a:pt x="1388" y="35478"/>
                  </a:lnTo>
                  <a:lnTo>
                    <a:pt x="1448" y="35297"/>
                  </a:lnTo>
                  <a:lnTo>
                    <a:pt x="1448" y="35055"/>
                  </a:lnTo>
                  <a:lnTo>
                    <a:pt x="1448" y="34814"/>
                  </a:lnTo>
                  <a:lnTo>
                    <a:pt x="1388" y="34633"/>
                  </a:lnTo>
                  <a:lnTo>
                    <a:pt x="1267" y="34392"/>
                  </a:lnTo>
                  <a:lnTo>
                    <a:pt x="1147" y="34211"/>
                  </a:lnTo>
                  <a:lnTo>
                    <a:pt x="966" y="34090"/>
                  </a:lnTo>
                  <a:lnTo>
                    <a:pt x="724" y="33969"/>
                  </a:lnTo>
                  <a:lnTo>
                    <a:pt x="543" y="33909"/>
                  </a:lnTo>
                  <a:close/>
                  <a:moveTo>
                    <a:pt x="5853" y="33909"/>
                  </a:moveTo>
                  <a:lnTo>
                    <a:pt x="5672" y="33969"/>
                  </a:lnTo>
                  <a:lnTo>
                    <a:pt x="5431" y="34090"/>
                  </a:lnTo>
                  <a:lnTo>
                    <a:pt x="5250" y="34211"/>
                  </a:lnTo>
                  <a:lnTo>
                    <a:pt x="5129" y="34392"/>
                  </a:lnTo>
                  <a:lnTo>
                    <a:pt x="5008" y="34633"/>
                  </a:lnTo>
                  <a:lnTo>
                    <a:pt x="4948" y="34814"/>
                  </a:lnTo>
                  <a:lnTo>
                    <a:pt x="4948" y="35055"/>
                  </a:lnTo>
                  <a:lnTo>
                    <a:pt x="4948" y="35297"/>
                  </a:lnTo>
                  <a:lnTo>
                    <a:pt x="5008" y="35478"/>
                  </a:lnTo>
                  <a:lnTo>
                    <a:pt x="5129" y="35719"/>
                  </a:lnTo>
                  <a:lnTo>
                    <a:pt x="5250" y="35900"/>
                  </a:lnTo>
                  <a:lnTo>
                    <a:pt x="5431" y="36021"/>
                  </a:lnTo>
                  <a:lnTo>
                    <a:pt x="5672" y="36141"/>
                  </a:lnTo>
                  <a:lnTo>
                    <a:pt x="5853" y="36202"/>
                  </a:lnTo>
                  <a:lnTo>
                    <a:pt x="6336" y="36202"/>
                  </a:lnTo>
                  <a:lnTo>
                    <a:pt x="6517" y="36141"/>
                  </a:lnTo>
                  <a:lnTo>
                    <a:pt x="6758" y="36021"/>
                  </a:lnTo>
                  <a:lnTo>
                    <a:pt x="6939" y="35900"/>
                  </a:lnTo>
                  <a:lnTo>
                    <a:pt x="7060" y="35719"/>
                  </a:lnTo>
                  <a:lnTo>
                    <a:pt x="7180" y="35478"/>
                  </a:lnTo>
                  <a:lnTo>
                    <a:pt x="7241" y="35297"/>
                  </a:lnTo>
                  <a:lnTo>
                    <a:pt x="7241" y="35055"/>
                  </a:lnTo>
                  <a:lnTo>
                    <a:pt x="7241" y="34814"/>
                  </a:lnTo>
                  <a:lnTo>
                    <a:pt x="7180" y="34633"/>
                  </a:lnTo>
                  <a:lnTo>
                    <a:pt x="7060" y="34392"/>
                  </a:lnTo>
                  <a:lnTo>
                    <a:pt x="6939" y="34211"/>
                  </a:lnTo>
                  <a:lnTo>
                    <a:pt x="6758" y="34090"/>
                  </a:lnTo>
                  <a:lnTo>
                    <a:pt x="6517" y="33969"/>
                  </a:lnTo>
                  <a:lnTo>
                    <a:pt x="6336" y="33909"/>
                  </a:lnTo>
                  <a:close/>
                  <a:moveTo>
                    <a:pt x="11645" y="33909"/>
                  </a:moveTo>
                  <a:lnTo>
                    <a:pt x="11464" y="33969"/>
                  </a:lnTo>
                  <a:lnTo>
                    <a:pt x="11223" y="34090"/>
                  </a:lnTo>
                  <a:lnTo>
                    <a:pt x="11042" y="34211"/>
                  </a:lnTo>
                  <a:lnTo>
                    <a:pt x="10921" y="34392"/>
                  </a:lnTo>
                  <a:lnTo>
                    <a:pt x="10800" y="34633"/>
                  </a:lnTo>
                  <a:lnTo>
                    <a:pt x="10740" y="34814"/>
                  </a:lnTo>
                  <a:lnTo>
                    <a:pt x="10740" y="35055"/>
                  </a:lnTo>
                  <a:lnTo>
                    <a:pt x="10740" y="35297"/>
                  </a:lnTo>
                  <a:lnTo>
                    <a:pt x="10800" y="35478"/>
                  </a:lnTo>
                  <a:lnTo>
                    <a:pt x="10921" y="35719"/>
                  </a:lnTo>
                  <a:lnTo>
                    <a:pt x="11042" y="35900"/>
                  </a:lnTo>
                  <a:lnTo>
                    <a:pt x="11223" y="36021"/>
                  </a:lnTo>
                  <a:lnTo>
                    <a:pt x="11464" y="36141"/>
                  </a:lnTo>
                  <a:lnTo>
                    <a:pt x="11645" y="36202"/>
                  </a:lnTo>
                  <a:lnTo>
                    <a:pt x="12128" y="36202"/>
                  </a:lnTo>
                  <a:lnTo>
                    <a:pt x="12309" y="36141"/>
                  </a:lnTo>
                  <a:lnTo>
                    <a:pt x="12550" y="36021"/>
                  </a:lnTo>
                  <a:lnTo>
                    <a:pt x="12731" y="35900"/>
                  </a:lnTo>
                  <a:lnTo>
                    <a:pt x="12852" y="35719"/>
                  </a:lnTo>
                  <a:lnTo>
                    <a:pt x="12973" y="35478"/>
                  </a:lnTo>
                  <a:lnTo>
                    <a:pt x="13033" y="35297"/>
                  </a:lnTo>
                  <a:lnTo>
                    <a:pt x="13033" y="35055"/>
                  </a:lnTo>
                  <a:lnTo>
                    <a:pt x="13033" y="34814"/>
                  </a:lnTo>
                  <a:lnTo>
                    <a:pt x="12973" y="34633"/>
                  </a:lnTo>
                  <a:lnTo>
                    <a:pt x="12852" y="34392"/>
                  </a:lnTo>
                  <a:lnTo>
                    <a:pt x="12731" y="34211"/>
                  </a:lnTo>
                  <a:lnTo>
                    <a:pt x="12550" y="34090"/>
                  </a:lnTo>
                  <a:lnTo>
                    <a:pt x="12309" y="33969"/>
                  </a:lnTo>
                  <a:lnTo>
                    <a:pt x="12128" y="33909"/>
                  </a:lnTo>
                  <a:close/>
                  <a:moveTo>
                    <a:pt x="17437" y="33909"/>
                  </a:moveTo>
                  <a:lnTo>
                    <a:pt x="17256" y="33969"/>
                  </a:lnTo>
                  <a:lnTo>
                    <a:pt x="17015" y="34090"/>
                  </a:lnTo>
                  <a:lnTo>
                    <a:pt x="16834" y="34211"/>
                  </a:lnTo>
                  <a:lnTo>
                    <a:pt x="16713" y="34392"/>
                  </a:lnTo>
                  <a:lnTo>
                    <a:pt x="16593" y="34633"/>
                  </a:lnTo>
                  <a:lnTo>
                    <a:pt x="16532" y="34814"/>
                  </a:lnTo>
                  <a:lnTo>
                    <a:pt x="16532" y="35055"/>
                  </a:lnTo>
                  <a:lnTo>
                    <a:pt x="16532" y="35297"/>
                  </a:lnTo>
                  <a:lnTo>
                    <a:pt x="16593" y="35478"/>
                  </a:lnTo>
                  <a:lnTo>
                    <a:pt x="16713" y="35719"/>
                  </a:lnTo>
                  <a:lnTo>
                    <a:pt x="16834" y="35900"/>
                  </a:lnTo>
                  <a:lnTo>
                    <a:pt x="17015" y="36021"/>
                  </a:lnTo>
                  <a:lnTo>
                    <a:pt x="17256" y="36141"/>
                  </a:lnTo>
                  <a:lnTo>
                    <a:pt x="17437" y="36202"/>
                  </a:lnTo>
                  <a:lnTo>
                    <a:pt x="17920" y="36202"/>
                  </a:lnTo>
                  <a:lnTo>
                    <a:pt x="18101" y="36141"/>
                  </a:lnTo>
                  <a:lnTo>
                    <a:pt x="18342" y="36021"/>
                  </a:lnTo>
                  <a:lnTo>
                    <a:pt x="18523" y="35900"/>
                  </a:lnTo>
                  <a:lnTo>
                    <a:pt x="18644" y="35719"/>
                  </a:lnTo>
                  <a:lnTo>
                    <a:pt x="18765" y="35478"/>
                  </a:lnTo>
                  <a:lnTo>
                    <a:pt x="18825" y="35297"/>
                  </a:lnTo>
                  <a:lnTo>
                    <a:pt x="18825" y="35055"/>
                  </a:lnTo>
                  <a:lnTo>
                    <a:pt x="18825" y="34814"/>
                  </a:lnTo>
                  <a:lnTo>
                    <a:pt x="18765" y="34633"/>
                  </a:lnTo>
                  <a:lnTo>
                    <a:pt x="18644" y="34392"/>
                  </a:lnTo>
                  <a:lnTo>
                    <a:pt x="18523" y="34211"/>
                  </a:lnTo>
                  <a:lnTo>
                    <a:pt x="18342" y="34090"/>
                  </a:lnTo>
                  <a:lnTo>
                    <a:pt x="18101" y="33969"/>
                  </a:lnTo>
                  <a:lnTo>
                    <a:pt x="17920" y="33909"/>
                  </a:lnTo>
                  <a:close/>
                  <a:moveTo>
                    <a:pt x="23230" y="33909"/>
                  </a:moveTo>
                  <a:lnTo>
                    <a:pt x="23049" y="33969"/>
                  </a:lnTo>
                  <a:lnTo>
                    <a:pt x="22807" y="34090"/>
                  </a:lnTo>
                  <a:lnTo>
                    <a:pt x="22626" y="34211"/>
                  </a:lnTo>
                  <a:lnTo>
                    <a:pt x="22506" y="34392"/>
                  </a:lnTo>
                  <a:lnTo>
                    <a:pt x="22385" y="34633"/>
                  </a:lnTo>
                  <a:lnTo>
                    <a:pt x="22325" y="34814"/>
                  </a:lnTo>
                  <a:lnTo>
                    <a:pt x="22325" y="35055"/>
                  </a:lnTo>
                  <a:lnTo>
                    <a:pt x="22325" y="35297"/>
                  </a:lnTo>
                  <a:lnTo>
                    <a:pt x="22385" y="35478"/>
                  </a:lnTo>
                  <a:lnTo>
                    <a:pt x="22506" y="35719"/>
                  </a:lnTo>
                  <a:lnTo>
                    <a:pt x="22626" y="35900"/>
                  </a:lnTo>
                  <a:lnTo>
                    <a:pt x="22807" y="36021"/>
                  </a:lnTo>
                  <a:lnTo>
                    <a:pt x="23049" y="36141"/>
                  </a:lnTo>
                  <a:lnTo>
                    <a:pt x="23230" y="36202"/>
                  </a:lnTo>
                  <a:lnTo>
                    <a:pt x="23712" y="36202"/>
                  </a:lnTo>
                  <a:lnTo>
                    <a:pt x="23893" y="36141"/>
                  </a:lnTo>
                  <a:lnTo>
                    <a:pt x="24135" y="36021"/>
                  </a:lnTo>
                  <a:lnTo>
                    <a:pt x="24316" y="35900"/>
                  </a:lnTo>
                  <a:lnTo>
                    <a:pt x="24436" y="35719"/>
                  </a:lnTo>
                  <a:lnTo>
                    <a:pt x="24557" y="35478"/>
                  </a:lnTo>
                  <a:lnTo>
                    <a:pt x="24617" y="35297"/>
                  </a:lnTo>
                  <a:lnTo>
                    <a:pt x="24617" y="35055"/>
                  </a:lnTo>
                  <a:lnTo>
                    <a:pt x="24617" y="34814"/>
                  </a:lnTo>
                  <a:lnTo>
                    <a:pt x="24557" y="34633"/>
                  </a:lnTo>
                  <a:lnTo>
                    <a:pt x="24436" y="34392"/>
                  </a:lnTo>
                  <a:lnTo>
                    <a:pt x="24316" y="34211"/>
                  </a:lnTo>
                  <a:lnTo>
                    <a:pt x="24135" y="34090"/>
                  </a:lnTo>
                  <a:lnTo>
                    <a:pt x="23893" y="33969"/>
                  </a:lnTo>
                  <a:lnTo>
                    <a:pt x="23712" y="33909"/>
                  </a:lnTo>
                  <a:close/>
                  <a:moveTo>
                    <a:pt x="29022" y="33909"/>
                  </a:moveTo>
                  <a:lnTo>
                    <a:pt x="28841" y="33969"/>
                  </a:lnTo>
                  <a:lnTo>
                    <a:pt x="28599" y="34090"/>
                  </a:lnTo>
                  <a:lnTo>
                    <a:pt x="28418" y="34211"/>
                  </a:lnTo>
                  <a:lnTo>
                    <a:pt x="28298" y="34392"/>
                  </a:lnTo>
                  <a:lnTo>
                    <a:pt x="28177" y="34633"/>
                  </a:lnTo>
                  <a:lnTo>
                    <a:pt x="28117" y="34814"/>
                  </a:lnTo>
                  <a:lnTo>
                    <a:pt x="28117" y="35055"/>
                  </a:lnTo>
                  <a:lnTo>
                    <a:pt x="28117" y="35297"/>
                  </a:lnTo>
                  <a:lnTo>
                    <a:pt x="28177" y="35478"/>
                  </a:lnTo>
                  <a:lnTo>
                    <a:pt x="28298" y="35719"/>
                  </a:lnTo>
                  <a:lnTo>
                    <a:pt x="28418" y="35900"/>
                  </a:lnTo>
                  <a:lnTo>
                    <a:pt x="28599" y="36021"/>
                  </a:lnTo>
                  <a:lnTo>
                    <a:pt x="28841" y="36141"/>
                  </a:lnTo>
                  <a:lnTo>
                    <a:pt x="29022" y="36202"/>
                  </a:lnTo>
                  <a:lnTo>
                    <a:pt x="29505" y="36202"/>
                  </a:lnTo>
                  <a:lnTo>
                    <a:pt x="29686" y="36141"/>
                  </a:lnTo>
                  <a:lnTo>
                    <a:pt x="29927" y="36021"/>
                  </a:lnTo>
                  <a:lnTo>
                    <a:pt x="30108" y="35900"/>
                  </a:lnTo>
                  <a:lnTo>
                    <a:pt x="30229" y="35719"/>
                  </a:lnTo>
                  <a:lnTo>
                    <a:pt x="30349" y="35478"/>
                  </a:lnTo>
                  <a:lnTo>
                    <a:pt x="30410" y="35297"/>
                  </a:lnTo>
                  <a:lnTo>
                    <a:pt x="30410" y="35055"/>
                  </a:lnTo>
                  <a:lnTo>
                    <a:pt x="30410" y="34814"/>
                  </a:lnTo>
                  <a:lnTo>
                    <a:pt x="30349" y="34633"/>
                  </a:lnTo>
                  <a:lnTo>
                    <a:pt x="30229" y="34392"/>
                  </a:lnTo>
                  <a:lnTo>
                    <a:pt x="30108" y="34211"/>
                  </a:lnTo>
                  <a:lnTo>
                    <a:pt x="29927" y="34090"/>
                  </a:lnTo>
                  <a:lnTo>
                    <a:pt x="29686" y="33969"/>
                  </a:lnTo>
                  <a:lnTo>
                    <a:pt x="29505" y="33909"/>
                  </a:lnTo>
                  <a:close/>
                  <a:moveTo>
                    <a:pt x="34814" y="33909"/>
                  </a:moveTo>
                  <a:lnTo>
                    <a:pt x="34633" y="33969"/>
                  </a:lnTo>
                  <a:lnTo>
                    <a:pt x="34392" y="34090"/>
                  </a:lnTo>
                  <a:lnTo>
                    <a:pt x="34211" y="34211"/>
                  </a:lnTo>
                  <a:lnTo>
                    <a:pt x="34090" y="34392"/>
                  </a:lnTo>
                  <a:lnTo>
                    <a:pt x="33969" y="34633"/>
                  </a:lnTo>
                  <a:lnTo>
                    <a:pt x="33909" y="34814"/>
                  </a:lnTo>
                  <a:lnTo>
                    <a:pt x="33909" y="35055"/>
                  </a:lnTo>
                  <a:lnTo>
                    <a:pt x="33909" y="35297"/>
                  </a:lnTo>
                  <a:lnTo>
                    <a:pt x="33969" y="35478"/>
                  </a:lnTo>
                  <a:lnTo>
                    <a:pt x="34090" y="35719"/>
                  </a:lnTo>
                  <a:lnTo>
                    <a:pt x="34211" y="35900"/>
                  </a:lnTo>
                  <a:lnTo>
                    <a:pt x="34392" y="36021"/>
                  </a:lnTo>
                  <a:lnTo>
                    <a:pt x="34633" y="36141"/>
                  </a:lnTo>
                  <a:lnTo>
                    <a:pt x="34814" y="36202"/>
                  </a:lnTo>
                  <a:lnTo>
                    <a:pt x="35297" y="36202"/>
                  </a:lnTo>
                  <a:lnTo>
                    <a:pt x="35478" y="36141"/>
                  </a:lnTo>
                  <a:lnTo>
                    <a:pt x="35719" y="36021"/>
                  </a:lnTo>
                  <a:lnTo>
                    <a:pt x="35900" y="35900"/>
                  </a:lnTo>
                  <a:lnTo>
                    <a:pt x="36021" y="35719"/>
                  </a:lnTo>
                  <a:lnTo>
                    <a:pt x="36141" y="35478"/>
                  </a:lnTo>
                  <a:lnTo>
                    <a:pt x="36202" y="35297"/>
                  </a:lnTo>
                  <a:lnTo>
                    <a:pt x="36202" y="35055"/>
                  </a:lnTo>
                  <a:lnTo>
                    <a:pt x="36202" y="34814"/>
                  </a:lnTo>
                  <a:lnTo>
                    <a:pt x="36141" y="34633"/>
                  </a:lnTo>
                  <a:lnTo>
                    <a:pt x="36021" y="34392"/>
                  </a:lnTo>
                  <a:lnTo>
                    <a:pt x="35900" y="34211"/>
                  </a:lnTo>
                  <a:lnTo>
                    <a:pt x="35719" y="34090"/>
                  </a:lnTo>
                  <a:lnTo>
                    <a:pt x="35478" y="33969"/>
                  </a:lnTo>
                  <a:lnTo>
                    <a:pt x="35297" y="33909"/>
                  </a:lnTo>
                  <a:close/>
                  <a:moveTo>
                    <a:pt x="40606" y="33909"/>
                  </a:moveTo>
                  <a:lnTo>
                    <a:pt x="40425" y="33969"/>
                  </a:lnTo>
                  <a:lnTo>
                    <a:pt x="40184" y="34090"/>
                  </a:lnTo>
                  <a:lnTo>
                    <a:pt x="40003" y="34211"/>
                  </a:lnTo>
                  <a:lnTo>
                    <a:pt x="39882" y="34392"/>
                  </a:lnTo>
                  <a:lnTo>
                    <a:pt x="39762" y="34633"/>
                  </a:lnTo>
                  <a:lnTo>
                    <a:pt x="39701" y="34814"/>
                  </a:lnTo>
                  <a:lnTo>
                    <a:pt x="39701" y="35055"/>
                  </a:lnTo>
                  <a:lnTo>
                    <a:pt x="39701" y="35297"/>
                  </a:lnTo>
                  <a:lnTo>
                    <a:pt x="39762" y="35478"/>
                  </a:lnTo>
                  <a:lnTo>
                    <a:pt x="39882" y="35719"/>
                  </a:lnTo>
                  <a:lnTo>
                    <a:pt x="40003" y="35900"/>
                  </a:lnTo>
                  <a:lnTo>
                    <a:pt x="40184" y="36021"/>
                  </a:lnTo>
                  <a:lnTo>
                    <a:pt x="40425" y="36141"/>
                  </a:lnTo>
                  <a:lnTo>
                    <a:pt x="40606" y="36202"/>
                  </a:lnTo>
                  <a:lnTo>
                    <a:pt x="41089" y="36202"/>
                  </a:lnTo>
                  <a:lnTo>
                    <a:pt x="41270" y="36141"/>
                  </a:lnTo>
                  <a:lnTo>
                    <a:pt x="41511" y="36021"/>
                  </a:lnTo>
                  <a:lnTo>
                    <a:pt x="41692" y="35900"/>
                  </a:lnTo>
                  <a:lnTo>
                    <a:pt x="41813" y="35719"/>
                  </a:lnTo>
                  <a:lnTo>
                    <a:pt x="41934" y="35478"/>
                  </a:lnTo>
                  <a:lnTo>
                    <a:pt x="41994" y="35297"/>
                  </a:lnTo>
                  <a:lnTo>
                    <a:pt x="41994" y="35055"/>
                  </a:lnTo>
                  <a:lnTo>
                    <a:pt x="41994" y="34814"/>
                  </a:lnTo>
                  <a:lnTo>
                    <a:pt x="41934" y="34633"/>
                  </a:lnTo>
                  <a:lnTo>
                    <a:pt x="41813" y="34392"/>
                  </a:lnTo>
                  <a:lnTo>
                    <a:pt x="41692" y="34211"/>
                  </a:lnTo>
                  <a:lnTo>
                    <a:pt x="41511" y="34090"/>
                  </a:lnTo>
                  <a:lnTo>
                    <a:pt x="41270" y="33969"/>
                  </a:lnTo>
                  <a:lnTo>
                    <a:pt x="41089" y="33909"/>
                  </a:lnTo>
                  <a:close/>
                  <a:moveTo>
                    <a:pt x="46399" y="33909"/>
                  </a:moveTo>
                  <a:lnTo>
                    <a:pt x="46218" y="33969"/>
                  </a:lnTo>
                  <a:lnTo>
                    <a:pt x="45976" y="34090"/>
                  </a:lnTo>
                  <a:lnTo>
                    <a:pt x="45795" y="34211"/>
                  </a:lnTo>
                  <a:lnTo>
                    <a:pt x="45674" y="34392"/>
                  </a:lnTo>
                  <a:lnTo>
                    <a:pt x="45554" y="34633"/>
                  </a:lnTo>
                  <a:lnTo>
                    <a:pt x="45493" y="34814"/>
                  </a:lnTo>
                  <a:lnTo>
                    <a:pt x="45493" y="35055"/>
                  </a:lnTo>
                  <a:lnTo>
                    <a:pt x="45493" y="35297"/>
                  </a:lnTo>
                  <a:lnTo>
                    <a:pt x="45554" y="35478"/>
                  </a:lnTo>
                  <a:lnTo>
                    <a:pt x="45674" y="35719"/>
                  </a:lnTo>
                  <a:lnTo>
                    <a:pt x="45795" y="35900"/>
                  </a:lnTo>
                  <a:lnTo>
                    <a:pt x="45976" y="36021"/>
                  </a:lnTo>
                  <a:lnTo>
                    <a:pt x="46218" y="36141"/>
                  </a:lnTo>
                  <a:lnTo>
                    <a:pt x="46399" y="36202"/>
                  </a:lnTo>
                  <a:lnTo>
                    <a:pt x="46881" y="36202"/>
                  </a:lnTo>
                  <a:lnTo>
                    <a:pt x="47062" y="36141"/>
                  </a:lnTo>
                  <a:lnTo>
                    <a:pt x="47304" y="36021"/>
                  </a:lnTo>
                  <a:lnTo>
                    <a:pt x="47485" y="35900"/>
                  </a:lnTo>
                  <a:lnTo>
                    <a:pt x="47605" y="35719"/>
                  </a:lnTo>
                  <a:lnTo>
                    <a:pt x="47726" y="35478"/>
                  </a:lnTo>
                  <a:lnTo>
                    <a:pt x="47786" y="35297"/>
                  </a:lnTo>
                  <a:lnTo>
                    <a:pt x="47786" y="35055"/>
                  </a:lnTo>
                  <a:lnTo>
                    <a:pt x="47786" y="34814"/>
                  </a:lnTo>
                  <a:lnTo>
                    <a:pt x="47726" y="34633"/>
                  </a:lnTo>
                  <a:lnTo>
                    <a:pt x="47605" y="34392"/>
                  </a:lnTo>
                  <a:lnTo>
                    <a:pt x="47485" y="34211"/>
                  </a:lnTo>
                  <a:lnTo>
                    <a:pt x="47304" y="34090"/>
                  </a:lnTo>
                  <a:lnTo>
                    <a:pt x="47062" y="33969"/>
                  </a:lnTo>
                  <a:lnTo>
                    <a:pt x="46881" y="33909"/>
                  </a:lnTo>
                  <a:close/>
                  <a:moveTo>
                    <a:pt x="52191" y="33909"/>
                  </a:moveTo>
                  <a:lnTo>
                    <a:pt x="52010" y="33969"/>
                  </a:lnTo>
                  <a:lnTo>
                    <a:pt x="51768" y="34090"/>
                  </a:lnTo>
                  <a:lnTo>
                    <a:pt x="51587" y="34211"/>
                  </a:lnTo>
                  <a:lnTo>
                    <a:pt x="51467" y="34392"/>
                  </a:lnTo>
                  <a:lnTo>
                    <a:pt x="51346" y="34633"/>
                  </a:lnTo>
                  <a:lnTo>
                    <a:pt x="51286" y="34814"/>
                  </a:lnTo>
                  <a:lnTo>
                    <a:pt x="51286" y="35055"/>
                  </a:lnTo>
                  <a:lnTo>
                    <a:pt x="51286" y="35297"/>
                  </a:lnTo>
                  <a:lnTo>
                    <a:pt x="51346" y="35478"/>
                  </a:lnTo>
                  <a:lnTo>
                    <a:pt x="51467" y="35719"/>
                  </a:lnTo>
                  <a:lnTo>
                    <a:pt x="51587" y="35900"/>
                  </a:lnTo>
                  <a:lnTo>
                    <a:pt x="51768" y="36021"/>
                  </a:lnTo>
                  <a:lnTo>
                    <a:pt x="52010" y="36141"/>
                  </a:lnTo>
                  <a:lnTo>
                    <a:pt x="52191" y="36202"/>
                  </a:lnTo>
                  <a:lnTo>
                    <a:pt x="52673" y="36202"/>
                  </a:lnTo>
                  <a:lnTo>
                    <a:pt x="52854" y="36141"/>
                  </a:lnTo>
                  <a:lnTo>
                    <a:pt x="53096" y="36021"/>
                  </a:lnTo>
                  <a:lnTo>
                    <a:pt x="53277" y="35900"/>
                  </a:lnTo>
                  <a:lnTo>
                    <a:pt x="53397" y="35719"/>
                  </a:lnTo>
                  <a:lnTo>
                    <a:pt x="53518" y="35478"/>
                  </a:lnTo>
                  <a:lnTo>
                    <a:pt x="53578" y="35297"/>
                  </a:lnTo>
                  <a:lnTo>
                    <a:pt x="53578" y="35055"/>
                  </a:lnTo>
                  <a:lnTo>
                    <a:pt x="53578" y="34814"/>
                  </a:lnTo>
                  <a:lnTo>
                    <a:pt x="53518" y="34633"/>
                  </a:lnTo>
                  <a:lnTo>
                    <a:pt x="53397" y="34392"/>
                  </a:lnTo>
                  <a:lnTo>
                    <a:pt x="53277" y="34211"/>
                  </a:lnTo>
                  <a:lnTo>
                    <a:pt x="53096" y="34090"/>
                  </a:lnTo>
                  <a:lnTo>
                    <a:pt x="52854" y="33969"/>
                  </a:lnTo>
                  <a:lnTo>
                    <a:pt x="52673" y="33909"/>
                  </a:lnTo>
                  <a:close/>
                  <a:moveTo>
                    <a:pt x="57983" y="33909"/>
                  </a:moveTo>
                  <a:lnTo>
                    <a:pt x="57802" y="33969"/>
                  </a:lnTo>
                  <a:lnTo>
                    <a:pt x="57561" y="34090"/>
                  </a:lnTo>
                  <a:lnTo>
                    <a:pt x="57380" y="34211"/>
                  </a:lnTo>
                  <a:lnTo>
                    <a:pt x="57259" y="34392"/>
                  </a:lnTo>
                  <a:lnTo>
                    <a:pt x="57138" y="34633"/>
                  </a:lnTo>
                  <a:lnTo>
                    <a:pt x="57078" y="34814"/>
                  </a:lnTo>
                  <a:lnTo>
                    <a:pt x="57078" y="35055"/>
                  </a:lnTo>
                  <a:lnTo>
                    <a:pt x="57078" y="35297"/>
                  </a:lnTo>
                  <a:lnTo>
                    <a:pt x="57138" y="35478"/>
                  </a:lnTo>
                  <a:lnTo>
                    <a:pt x="57259" y="35719"/>
                  </a:lnTo>
                  <a:lnTo>
                    <a:pt x="57380" y="35900"/>
                  </a:lnTo>
                  <a:lnTo>
                    <a:pt x="57561" y="36021"/>
                  </a:lnTo>
                  <a:lnTo>
                    <a:pt x="57802" y="36141"/>
                  </a:lnTo>
                  <a:lnTo>
                    <a:pt x="57983" y="36202"/>
                  </a:lnTo>
                  <a:lnTo>
                    <a:pt x="58466" y="36202"/>
                  </a:lnTo>
                  <a:lnTo>
                    <a:pt x="58647" y="36141"/>
                  </a:lnTo>
                  <a:lnTo>
                    <a:pt x="58888" y="36021"/>
                  </a:lnTo>
                  <a:lnTo>
                    <a:pt x="59069" y="35900"/>
                  </a:lnTo>
                  <a:lnTo>
                    <a:pt x="59190" y="35719"/>
                  </a:lnTo>
                  <a:lnTo>
                    <a:pt x="59310" y="35478"/>
                  </a:lnTo>
                  <a:lnTo>
                    <a:pt x="59371" y="35297"/>
                  </a:lnTo>
                  <a:lnTo>
                    <a:pt x="59371" y="35055"/>
                  </a:lnTo>
                  <a:lnTo>
                    <a:pt x="59371" y="34814"/>
                  </a:lnTo>
                  <a:lnTo>
                    <a:pt x="59310" y="34633"/>
                  </a:lnTo>
                  <a:lnTo>
                    <a:pt x="59190" y="34392"/>
                  </a:lnTo>
                  <a:lnTo>
                    <a:pt x="59069" y="34211"/>
                  </a:lnTo>
                  <a:lnTo>
                    <a:pt x="58888" y="34090"/>
                  </a:lnTo>
                  <a:lnTo>
                    <a:pt x="58647" y="33969"/>
                  </a:lnTo>
                  <a:lnTo>
                    <a:pt x="58466" y="33909"/>
                  </a:lnTo>
                  <a:close/>
                  <a:moveTo>
                    <a:pt x="63775" y="33909"/>
                  </a:moveTo>
                  <a:lnTo>
                    <a:pt x="63594" y="33969"/>
                  </a:lnTo>
                  <a:lnTo>
                    <a:pt x="63353" y="34090"/>
                  </a:lnTo>
                  <a:lnTo>
                    <a:pt x="63172" y="34211"/>
                  </a:lnTo>
                  <a:lnTo>
                    <a:pt x="63051" y="34392"/>
                  </a:lnTo>
                  <a:lnTo>
                    <a:pt x="62931" y="34633"/>
                  </a:lnTo>
                  <a:lnTo>
                    <a:pt x="62870" y="34814"/>
                  </a:lnTo>
                  <a:lnTo>
                    <a:pt x="62870" y="35055"/>
                  </a:lnTo>
                  <a:lnTo>
                    <a:pt x="62870" y="35297"/>
                  </a:lnTo>
                  <a:lnTo>
                    <a:pt x="62931" y="35478"/>
                  </a:lnTo>
                  <a:lnTo>
                    <a:pt x="63051" y="35719"/>
                  </a:lnTo>
                  <a:lnTo>
                    <a:pt x="63172" y="35900"/>
                  </a:lnTo>
                  <a:lnTo>
                    <a:pt x="63353" y="36021"/>
                  </a:lnTo>
                  <a:lnTo>
                    <a:pt x="63594" y="36141"/>
                  </a:lnTo>
                  <a:lnTo>
                    <a:pt x="63775" y="36202"/>
                  </a:lnTo>
                  <a:lnTo>
                    <a:pt x="64258" y="36202"/>
                  </a:lnTo>
                  <a:lnTo>
                    <a:pt x="64439" y="36141"/>
                  </a:lnTo>
                  <a:lnTo>
                    <a:pt x="64680" y="36021"/>
                  </a:lnTo>
                  <a:lnTo>
                    <a:pt x="64861" y="35900"/>
                  </a:lnTo>
                  <a:lnTo>
                    <a:pt x="64982" y="35719"/>
                  </a:lnTo>
                  <a:lnTo>
                    <a:pt x="65103" y="35478"/>
                  </a:lnTo>
                  <a:lnTo>
                    <a:pt x="65163" y="35297"/>
                  </a:lnTo>
                  <a:lnTo>
                    <a:pt x="65163" y="35055"/>
                  </a:lnTo>
                  <a:lnTo>
                    <a:pt x="65163" y="34814"/>
                  </a:lnTo>
                  <a:lnTo>
                    <a:pt x="65103" y="34633"/>
                  </a:lnTo>
                  <a:lnTo>
                    <a:pt x="64982" y="34392"/>
                  </a:lnTo>
                  <a:lnTo>
                    <a:pt x="64861" y="34211"/>
                  </a:lnTo>
                  <a:lnTo>
                    <a:pt x="64680" y="34090"/>
                  </a:lnTo>
                  <a:lnTo>
                    <a:pt x="64439" y="33969"/>
                  </a:lnTo>
                  <a:lnTo>
                    <a:pt x="64258" y="33909"/>
                  </a:lnTo>
                  <a:close/>
                  <a:moveTo>
                    <a:pt x="69567" y="33909"/>
                  </a:moveTo>
                  <a:lnTo>
                    <a:pt x="69386" y="33969"/>
                  </a:lnTo>
                  <a:lnTo>
                    <a:pt x="69145" y="34090"/>
                  </a:lnTo>
                  <a:lnTo>
                    <a:pt x="68964" y="34211"/>
                  </a:lnTo>
                  <a:lnTo>
                    <a:pt x="68843" y="34392"/>
                  </a:lnTo>
                  <a:lnTo>
                    <a:pt x="68723" y="34633"/>
                  </a:lnTo>
                  <a:lnTo>
                    <a:pt x="68662" y="34814"/>
                  </a:lnTo>
                  <a:lnTo>
                    <a:pt x="68662" y="35055"/>
                  </a:lnTo>
                  <a:lnTo>
                    <a:pt x="68662" y="35297"/>
                  </a:lnTo>
                  <a:lnTo>
                    <a:pt x="68723" y="35478"/>
                  </a:lnTo>
                  <a:lnTo>
                    <a:pt x="68843" y="35719"/>
                  </a:lnTo>
                  <a:lnTo>
                    <a:pt x="68964" y="35900"/>
                  </a:lnTo>
                  <a:lnTo>
                    <a:pt x="69145" y="36021"/>
                  </a:lnTo>
                  <a:lnTo>
                    <a:pt x="69386" y="36141"/>
                  </a:lnTo>
                  <a:lnTo>
                    <a:pt x="69567" y="36202"/>
                  </a:lnTo>
                  <a:lnTo>
                    <a:pt x="70050" y="36202"/>
                  </a:lnTo>
                  <a:lnTo>
                    <a:pt x="70231" y="36141"/>
                  </a:lnTo>
                  <a:lnTo>
                    <a:pt x="70472" y="36021"/>
                  </a:lnTo>
                  <a:lnTo>
                    <a:pt x="70653" y="35900"/>
                  </a:lnTo>
                  <a:lnTo>
                    <a:pt x="70774" y="35719"/>
                  </a:lnTo>
                  <a:lnTo>
                    <a:pt x="70895" y="35478"/>
                  </a:lnTo>
                  <a:lnTo>
                    <a:pt x="70955" y="35297"/>
                  </a:lnTo>
                  <a:lnTo>
                    <a:pt x="70955" y="35055"/>
                  </a:lnTo>
                  <a:lnTo>
                    <a:pt x="70955" y="34814"/>
                  </a:lnTo>
                  <a:lnTo>
                    <a:pt x="70895" y="34633"/>
                  </a:lnTo>
                  <a:lnTo>
                    <a:pt x="70774" y="34392"/>
                  </a:lnTo>
                  <a:lnTo>
                    <a:pt x="70653" y="34211"/>
                  </a:lnTo>
                  <a:lnTo>
                    <a:pt x="70472" y="34090"/>
                  </a:lnTo>
                  <a:lnTo>
                    <a:pt x="70231" y="33969"/>
                  </a:lnTo>
                  <a:lnTo>
                    <a:pt x="70050" y="33909"/>
                  </a:lnTo>
                  <a:close/>
                  <a:moveTo>
                    <a:pt x="75360" y="33909"/>
                  </a:moveTo>
                  <a:lnTo>
                    <a:pt x="75179" y="33969"/>
                  </a:lnTo>
                  <a:lnTo>
                    <a:pt x="74937" y="34090"/>
                  </a:lnTo>
                  <a:lnTo>
                    <a:pt x="74756" y="34211"/>
                  </a:lnTo>
                  <a:lnTo>
                    <a:pt x="74636" y="34392"/>
                  </a:lnTo>
                  <a:lnTo>
                    <a:pt x="74515" y="34633"/>
                  </a:lnTo>
                  <a:lnTo>
                    <a:pt x="74455" y="34814"/>
                  </a:lnTo>
                  <a:lnTo>
                    <a:pt x="74455" y="35055"/>
                  </a:lnTo>
                  <a:lnTo>
                    <a:pt x="74455" y="35297"/>
                  </a:lnTo>
                  <a:lnTo>
                    <a:pt x="74515" y="35478"/>
                  </a:lnTo>
                  <a:lnTo>
                    <a:pt x="74636" y="35719"/>
                  </a:lnTo>
                  <a:lnTo>
                    <a:pt x="74756" y="35900"/>
                  </a:lnTo>
                  <a:lnTo>
                    <a:pt x="74937" y="36021"/>
                  </a:lnTo>
                  <a:lnTo>
                    <a:pt x="75179" y="36141"/>
                  </a:lnTo>
                  <a:lnTo>
                    <a:pt x="75360" y="36202"/>
                  </a:lnTo>
                  <a:lnTo>
                    <a:pt x="75601" y="36202"/>
                  </a:lnTo>
                  <a:lnTo>
                    <a:pt x="75903" y="36141"/>
                  </a:lnTo>
                  <a:lnTo>
                    <a:pt x="75722" y="33909"/>
                  </a:lnTo>
                  <a:close/>
                  <a:moveTo>
                    <a:pt x="2896" y="36805"/>
                  </a:moveTo>
                  <a:lnTo>
                    <a:pt x="2655" y="36926"/>
                  </a:lnTo>
                  <a:lnTo>
                    <a:pt x="2414" y="37107"/>
                  </a:lnTo>
                  <a:lnTo>
                    <a:pt x="2233" y="37288"/>
                  </a:lnTo>
                  <a:lnTo>
                    <a:pt x="2112" y="37589"/>
                  </a:lnTo>
                  <a:lnTo>
                    <a:pt x="2052" y="37951"/>
                  </a:lnTo>
                  <a:lnTo>
                    <a:pt x="2052" y="38193"/>
                  </a:lnTo>
                  <a:lnTo>
                    <a:pt x="2112" y="38374"/>
                  </a:lnTo>
                  <a:lnTo>
                    <a:pt x="2233" y="38615"/>
                  </a:lnTo>
                  <a:lnTo>
                    <a:pt x="2353" y="38796"/>
                  </a:lnTo>
                  <a:lnTo>
                    <a:pt x="2534" y="38917"/>
                  </a:lnTo>
                  <a:lnTo>
                    <a:pt x="2776" y="39037"/>
                  </a:lnTo>
                  <a:lnTo>
                    <a:pt x="2957" y="39098"/>
                  </a:lnTo>
                  <a:lnTo>
                    <a:pt x="3439" y="39098"/>
                  </a:lnTo>
                  <a:lnTo>
                    <a:pt x="3620" y="39037"/>
                  </a:lnTo>
                  <a:lnTo>
                    <a:pt x="3862" y="38917"/>
                  </a:lnTo>
                  <a:lnTo>
                    <a:pt x="4043" y="38796"/>
                  </a:lnTo>
                  <a:lnTo>
                    <a:pt x="4164" y="38615"/>
                  </a:lnTo>
                  <a:lnTo>
                    <a:pt x="4284" y="38374"/>
                  </a:lnTo>
                  <a:lnTo>
                    <a:pt x="4345" y="38193"/>
                  </a:lnTo>
                  <a:lnTo>
                    <a:pt x="4345" y="37951"/>
                  </a:lnTo>
                  <a:lnTo>
                    <a:pt x="4284" y="37589"/>
                  </a:lnTo>
                  <a:lnTo>
                    <a:pt x="4164" y="37288"/>
                  </a:lnTo>
                  <a:lnTo>
                    <a:pt x="3982" y="37107"/>
                  </a:lnTo>
                  <a:lnTo>
                    <a:pt x="3741" y="36926"/>
                  </a:lnTo>
                  <a:lnTo>
                    <a:pt x="3500" y="36805"/>
                  </a:lnTo>
                  <a:close/>
                  <a:moveTo>
                    <a:pt x="8689" y="36805"/>
                  </a:moveTo>
                  <a:lnTo>
                    <a:pt x="8447" y="36926"/>
                  </a:lnTo>
                  <a:lnTo>
                    <a:pt x="8206" y="37107"/>
                  </a:lnTo>
                  <a:lnTo>
                    <a:pt x="8025" y="37288"/>
                  </a:lnTo>
                  <a:lnTo>
                    <a:pt x="7904" y="37589"/>
                  </a:lnTo>
                  <a:lnTo>
                    <a:pt x="7844" y="37951"/>
                  </a:lnTo>
                  <a:lnTo>
                    <a:pt x="7844" y="38193"/>
                  </a:lnTo>
                  <a:lnTo>
                    <a:pt x="7904" y="38374"/>
                  </a:lnTo>
                  <a:lnTo>
                    <a:pt x="8025" y="38615"/>
                  </a:lnTo>
                  <a:lnTo>
                    <a:pt x="8146" y="38796"/>
                  </a:lnTo>
                  <a:lnTo>
                    <a:pt x="8327" y="38917"/>
                  </a:lnTo>
                  <a:lnTo>
                    <a:pt x="8568" y="39037"/>
                  </a:lnTo>
                  <a:lnTo>
                    <a:pt x="8749" y="39098"/>
                  </a:lnTo>
                  <a:lnTo>
                    <a:pt x="9232" y="39098"/>
                  </a:lnTo>
                  <a:lnTo>
                    <a:pt x="9413" y="39037"/>
                  </a:lnTo>
                  <a:lnTo>
                    <a:pt x="9654" y="38917"/>
                  </a:lnTo>
                  <a:lnTo>
                    <a:pt x="9835" y="38796"/>
                  </a:lnTo>
                  <a:lnTo>
                    <a:pt x="9956" y="38615"/>
                  </a:lnTo>
                  <a:lnTo>
                    <a:pt x="10076" y="38374"/>
                  </a:lnTo>
                  <a:lnTo>
                    <a:pt x="10137" y="38193"/>
                  </a:lnTo>
                  <a:lnTo>
                    <a:pt x="10137" y="37951"/>
                  </a:lnTo>
                  <a:lnTo>
                    <a:pt x="10076" y="37589"/>
                  </a:lnTo>
                  <a:lnTo>
                    <a:pt x="9956" y="37288"/>
                  </a:lnTo>
                  <a:lnTo>
                    <a:pt x="9775" y="37107"/>
                  </a:lnTo>
                  <a:lnTo>
                    <a:pt x="9533" y="36926"/>
                  </a:lnTo>
                  <a:lnTo>
                    <a:pt x="9292" y="36805"/>
                  </a:lnTo>
                  <a:close/>
                  <a:moveTo>
                    <a:pt x="14481" y="36805"/>
                  </a:moveTo>
                  <a:lnTo>
                    <a:pt x="14240" y="36926"/>
                  </a:lnTo>
                  <a:lnTo>
                    <a:pt x="13998" y="37107"/>
                  </a:lnTo>
                  <a:lnTo>
                    <a:pt x="13817" y="37288"/>
                  </a:lnTo>
                  <a:lnTo>
                    <a:pt x="13697" y="37589"/>
                  </a:lnTo>
                  <a:lnTo>
                    <a:pt x="13636" y="37951"/>
                  </a:lnTo>
                  <a:lnTo>
                    <a:pt x="13636" y="38193"/>
                  </a:lnTo>
                  <a:lnTo>
                    <a:pt x="13697" y="38374"/>
                  </a:lnTo>
                  <a:lnTo>
                    <a:pt x="13817" y="38615"/>
                  </a:lnTo>
                  <a:lnTo>
                    <a:pt x="13938" y="38796"/>
                  </a:lnTo>
                  <a:lnTo>
                    <a:pt x="14119" y="38917"/>
                  </a:lnTo>
                  <a:lnTo>
                    <a:pt x="14360" y="39037"/>
                  </a:lnTo>
                  <a:lnTo>
                    <a:pt x="14541" y="39098"/>
                  </a:lnTo>
                  <a:lnTo>
                    <a:pt x="15024" y="39098"/>
                  </a:lnTo>
                  <a:lnTo>
                    <a:pt x="15205" y="39037"/>
                  </a:lnTo>
                  <a:lnTo>
                    <a:pt x="15446" y="38917"/>
                  </a:lnTo>
                  <a:lnTo>
                    <a:pt x="15627" y="38796"/>
                  </a:lnTo>
                  <a:lnTo>
                    <a:pt x="15748" y="38615"/>
                  </a:lnTo>
                  <a:lnTo>
                    <a:pt x="15869" y="38374"/>
                  </a:lnTo>
                  <a:lnTo>
                    <a:pt x="15929" y="38193"/>
                  </a:lnTo>
                  <a:lnTo>
                    <a:pt x="15929" y="37951"/>
                  </a:lnTo>
                  <a:lnTo>
                    <a:pt x="15869" y="37589"/>
                  </a:lnTo>
                  <a:lnTo>
                    <a:pt x="15748" y="37288"/>
                  </a:lnTo>
                  <a:lnTo>
                    <a:pt x="15567" y="37107"/>
                  </a:lnTo>
                  <a:lnTo>
                    <a:pt x="15326" y="36926"/>
                  </a:lnTo>
                  <a:lnTo>
                    <a:pt x="15084" y="36805"/>
                  </a:lnTo>
                  <a:close/>
                  <a:moveTo>
                    <a:pt x="20273" y="36805"/>
                  </a:moveTo>
                  <a:lnTo>
                    <a:pt x="20032" y="36926"/>
                  </a:lnTo>
                  <a:lnTo>
                    <a:pt x="19790" y="37107"/>
                  </a:lnTo>
                  <a:lnTo>
                    <a:pt x="19609" y="37288"/>
                  </a:lnTo>
                  <a:lnTo>
                    <a:pt x="19489" y="37589"/>
                  </a:lnTo>
                  <a:lnTo>
                    <a:pt x="19428" y="37951"/>
                  </a:lnTo>
                  <a:lnTo>
                    <a:pt x="19428" y="38193"/>
                  </a:lnTo>
                  <a:lnTo>
                    <a:pt x="19489" y="38374"/>
                  </a:lnTo>
                  <a:lnTo>
                    <a:pt x="19609" y="38615"/>
                  </a:lnTo>
                  <a:lnTo>
                    <a:pt x="19730" y="38796"/>
                  </a:lnTo>
                  <a:lnTo>
                    <a:pt x="19911" y="38917"/>
                  </a:lnTo>
                  <a:lnTo>
                    <a:pt x="20152" y="39037"/>
                  </a:lnTo>
                  <a:lnTo>
                    <a:pt x="20333" y="39098"/>
                  </a:lnTo>
                  <a:lnTo>
                    <a:pt x="20816" y="39098"/>
                  </a:lnTo>
                  <a:lnTo>
                    <a:pt x="20997" y="39037"/>
                  </a:lnTo>
                  <a:lnTo>
                    <a:pt x="21239" y="38917"/>
                  </a:lnTo>
                  <a:lnTo>
                    <a:pt x="21420" y="38796"/>
                  </a:lnTo>
                  <a:lnTo>
                    <a:pt x="21540" y="38615"/>
                  </a:lnTo>
                  <a:lnTo>
                    <a:pt x="21661" y="38374"/>
                  </a:lnTo>
                  <a:lnTo>
                    <a:pt x="21721" y="38193"/>
                  </a:lnTo>
                  <a:lnTo>
                    <a:pt x="21721" y="37951"/>
                  </a:lnTo>
                  <a:lnTo>
                    <a:pt x="21661" y="37589"/>
                  </a:lnTo>
                  <a:lnTo>
                    <a:pt x="21540" y="37288"/>
                  </a:lnTo>
                  <a:lnTo>
                    <a:pt x="21359" y="37107"/>
                  </a:lnTo>
                  <a:lnTo>
                    <a:pt x="21118" y="36926"/>
                  </a:lnTo>
                  <a:lnTo>
                    <a:pt x="20876" y="36805"/>
                  </a:lnTo>
                  <a:close/>
                  <a:moveTo>
                    <a:pt x="26065" y="36805"/>
                  </a:moveTo>
                  <a:lnTo>
                    <a:pt x="25824" y="36926"/>
                  </a:lnTo>
                  <a:lnTo>
                    <a:pt x="25583" y="37107"/>
                  </a:lnTo>
                  <a:lnTo>
                    <a:pt x="25402" y="37288"/>
                  </a:lnTo>
                  <a:lnTo>
                    <a:pt x="25281" y="37589"/>
                  </a:lnTo>
                  <a:lnTo>
                    <a:pt x="25221" y="37951"/>
                  </a:lnTo>
                  <a:lnTo>
                    <a:pt x="25221" y="38193"/>
                  </a:lnTo>
                  <a:lnTo>
                    <a:pt x="25281" y="38374"/>
                  </a:lnTo>
                  <a:lnTo>
                    <a:pt x="25402" y="38615"/>
                  </a:lnTo>
                  <a:lnTo>
                    <a:pt x="25522" y="38796"/>
                  </a:lnTo>
                  <a:lnTo>
                    <a:pt x="25703" y="38917"/>
                  </a:lnTo>
                  <a:lnTo>
                    <a:pt x="25945" y="39037"/>
                  </a:lnTo>
                  <a:lnTo>
                    <a:pt x="26126" y="39098"/>
                  </a:lnTo>
                  <a:lnTo>
                    <a:pt x="26608" y="39098"/>
                  </a:lnTo>
                  <a:lnTo>
                    <a:pt x="26789" y="39037"/>
                  </a:lnTo>
                  <a:lnTo>
                    <a:pt x="27031" y="38917"/>
                  </a:lnTo>
                  <a:lnTo>
                    <a:pt x="27212" y="38796"/>
                  </a:lnTo>
                  <a:lnTo>
                    <a:pt x="27332" y="38615"/>
                  </a:lnTo>
                  <a:lnTo>
                    <a:pt x="27453" y="38374"/>
                  </a:lnTo>
                  <a:lnTo>
                    <a:pt x="27513" y="38193"/>
                  </a:lnTo>
                  <a:lnTo>
                    <a:pt x="27513" y="37951"/>
                  </a:lnTo>
                  <a:lnTo>
                    <a:pt x="27453" y="37589"/>
                  </a:lnTo>
                  <a:lnTo>
                    <a:pt x="27332" y="37288"/>
                  </a:lnTo>
                  <a:lnTo>
                    <a:pt x="27151" y="37107"/>
                  </a:lnTo>
                  <a:lnTo>
                    <a:pt x="26910" y="36926"/>
                  </a:lnTo>
                  <a:lnTo>
                    <a:pt x="26669" y="36805"/>
                  </a:lnTo>
                  <a:close/>
                  <a:moveTo>
                    <a:pt x="31858" y="36805"/>
                  </a:moveTo>
                  <a:lnTo>
                    <a:pt x="31616" y="36926"/>
                  </a:lnTo>
                  <a:lnTo>
                    <a:pt x="31375" y="37107"/>
                  </a:lnTo>
                  <a:lnTo>
                    <a:pt x="31194" y="37288"/>
                  </a:lnTo>
                  <a:lnTo>
                    <a:pt x="31073" y="37589"/>
                  </a:lnTo>
                  <a:lnTo>
                    <a:pt x="31013" y="37951"/>
                  </a:lnTo>
                  <a:lnTo>
                    <a:pt x="31013" y="38193"/>
                  </a:lnTo>
                  <a:lnTo>
                    <a:pt x="31073" y="38374"/>
                  </a:lnTo>
                  <a:lnTo>
                    <a:pt x="31194" y="38615"/>
                  </a:lnTo>
                  <a:lnTo>
                    <a:pt x="31315" y="38796"/>
                  </a:lnTo>
                  <a:lnTo>
                    <a:pt x="31496" y="38917"/>
                  </a:lnTo>
                  <a:lnTo>
                    <a:pt x="31737" y="39037"/>
                  </a:lnTo>
                  <a:lnTo>
                    <a:pt x="31918" y="39098"/>
                  </a:lnTo>
                  <a:lnTo>
                    <a:pt x="32401" y="39098"/>
                  </a:lnTo>
                  <a:lnTo>
                    <a:pt x="32582" y="39037"/>
                  </a:lnTo>
                  <a:lnTo>
                    <a:pt x="32823" y="38917"/>
                  </a:lnTo>
                  <a:lnTo>
                    <a:pt x="33004" y="38796"/>
                  </a:lnTo>
                  <a:lnTo>
                    <a:pt x="33125" y="38615"/>
                  </a:lnTo>
                  <a:lnTo>
                    <a:pt x="33245" y="38374"/>
                  </a:lnTo>
                  <a:lnTo>
                    <a:pt x="33306" y="38193"/>
                  </a:lnTo>
                  <a:lnTo>
                    <a:pt x="33306" y="37951"/>
                  </a:lnTo>
                  <a:lnTo>
                    <a:pt x="33245" y="37589"/>
                  </a:lnTo>
                  <a:lnTo>
                    <a:pt x="33125" y="37288"/>
                  </a:lnTo>
                  <a:lnTo>
                    <a:pt x="32944" y="37107"/>
                  </a:lnTo>
                  <a:lnTo>
                    <a:pt x="32702" y="36926"/>
                  </a:lnTo>
                  <a:lnTo>
                    <a:pt x="32461" y="36805"/>
                  </a:lnTo>
                  <a:close/>
                  <a:moveTo>
                    <a:pt x="37650" y="36805"/>
                  </a:moveTo>
                  <a:lnTo>
                    <a:pt x="37408" y="36926"/>
                  </a:lnTo>
                  <a:lnTo>
                    <a:pt x="37167" y="37107"/>
                  </a:lnTo>
                  <a:lnTo>
                    <a:pt x="36986" y="37288"/>
                  </a:lnTo>
                  <a:lnTo>
                    <a:pt x="36865" y="37589"/>
                  </a:lnTo>
                  <a:lnTo>
                    <a:pt x="36805" y="37951"/>
                  </a:lnTo>
                  <a:lnTo>
                    <a:pt x="36805" y="38193"/>
                  </a:lnTo>
                  <a:lnTo>
                    <a:pt x="36865" y="38374"/>
                  </a:lnTo>
                  <a:lnTo>
                    <a:pt x="36986" y="38615"/>
                  </a:lnTo>
                  <a:lnTo>
                    <a:pt x="37107" y="38796"/>
                  </a:lnTo>
                  <a:lnTo>
                    <a:pt x="37288" y="38917"/>
                  </a:lnTo>
                  <a:lnTo>
                    <a:pt x="37529" y="39037"/>
                  </a:lnTo>
                  <a:lnTo>
                    <a:pt x="37710" y="39098"/>
                  </a:lnTo>
                  <a:lnTo>
                    <a:pt x="38193" y="39098"/>
                  </a:lnTo>
                  <a:lnTo>
                    <a:pt x="38374" y="39037"/>
                  </a:lnTo>
                  <a:lnTo>
                    <a:pt x="38615" y="38917"/>
                  </a:lnTo>
                  <a:lnTo>
                    <a:pt x="38796" y="38796"/>
                  </a:lnTo>
                  <a:lnTo>
                    <a:pt x="38917" y="38615"/>
                  </a:lnTo>
                  <a:lnTo>
                    <a:pt x="39038" y="38374"/>
                  </a:lnTo>
                  <a:lnTo>
                    <a:pt x="39098" y="38193"/>
                  </a:lnTo>
                  <a:lnTo>
                    <a:pt x="39098" y="37951"/>
                  </a:lnTo>
                  <a:lnTo>
                    <a:pt x="39038" y="37589"/>
                  </a:lnTo>
                  <a:lnTo>
                    <a:pt x="38917" y="37288"/>
                  </a:lnTo>
                  <a:lnTo>
                    <a:pt x="38736" y="37107"/>
                  </a:lnTo>
                  <a:lnTo>
                    <a:pt x="38495" y="36926"/>
                  </a:lnTo>
                  <a:lnTo>
                    <a:pt x="38253" y="36805"/>
                  </a:lnTo>
                  <a:close/>
                  <a:moveTo>
                    <a:pt x="43442" y="36805"/>
                  </a:moveTo>
                  <a:lnTo>
                    <a:pt x="43201" y="36926"/>
                  </a:lnTo>
                  <a:lnTo>
                    <a:pt x="42959" y="37107"/>
                  </a:lnTo>
                  <a:lnTo>
                    <a:pt x="42778" y="37288"/>
                  </a:lnTo>
                  <a:lnTo>
                    <a:pt x="42658" y="37589"/>
                  </a:lnTo>
                  <a:lnTo>
                    <a:pt x="42597" y="37951"/>
                  </a:lnTo>
                  <a:lnTo>
                    <a:pt x="42597" y="38193"/>
                  </a:lnTo>
                  <a:lnTo>
                    <a:pt x="42658" y="38374"/>
                  </a:lnTo>
                  <a:lnTo>
                    <a:pt x="42778" y="38615"/>
                  </a:lnTo>
                  <a:lnTo>
                    <a:pt x="42899" y="38796"/>
                  </a:lnTo>
                  <a:lnTo>
                    <a:pt x="43080" y="38917"/>
                  </a:lnTo>
                  <a:lnTo>
                    <a:pt x="43321" y="39037"/>
                  </a:lnTo>
                  <a:lnTo>
                    <a:pt x="43502" y="39098"/>
                  </a:lnTo>
                  <a:lnTo>
                    <a:pt x="43985" y="39098"/>
                  </a:lnTo>
                  <a:lnTo>
                    <a:pt x="44166" y="39037"/>
                  </a:lnTo>
                  <a:lnTo>
                    <a:pt x="44407" y="38917"/>
                  </a:lnTo>
                  <a:lnTo>
                    <a:pt x="44588" y="38796"/>
                  </a:lnTo>
                  <a:lnTo>
                    <a:pt x="44709" y="38615"/>
                  </a:lnTo>
                  <a:lnTo>
                    <a:pt x="44830" y="38374"/>
                  </a:lnTo>
                  <a:lnTo>
                    <a:pt x="44890" y="38193"/>
                  </a:lnTo>
                  <a:lnTo>
                    <a:pt x="44890" y="37951"/>
                  </a:lnTo>
                  <a:lnTo>
                    <a:pt x="44830" y="37589"/>
                  </a:lnTo>
                  <a:lnTo>
                    <a:pt x="44709" y="37288"/>
                  </a:lnTo>
                  <a:lnTo>
                    <a:pt x="44528" y="37107"/>
                  </a:lnTo>
                  <a:lnTo>
                    <a:pt x="44287" y="36926"/>
                  </a:lnTo>
                  <a:lnTo>
                    <a:pt x="44045" y="36805"/>
                  </a:lnTo>
                  <a:close/>
                  <a:moveTo>
                    <a:pt x="49234" y="36805"/>
                  </a:moveTo>
                  <a:lnTo>
                    <a:pt x="48993" y="36926"/>
                  </a:lnTo>
                  <a:lnTo>
                    <a:pt x="48752" y="37107"/>
                  </a:lnTo>
                  <a:lnTo>
                    <a:pt x="48571" y="37288"/>
                  </a:lnTo>
                  <a:lnTo>
                    <a:pt x="48450" y="37589"/>
                  </a:lnTo>
                  <a:lnTo>
                    <a:pt x="48390" y="37951"/>
                  </a:lnTo>
                  <a:lnTo>
                    <a:pt x="48390" y="38193"/>
                  </a:lnTo>
                  <a:lnTo>
                    <a:pt x="48450" y="38374"/>
                  </a:lnTo>
                  <a:lnTo>
                    <a:pt x="48571" y="38615"/>
                  </a:lnTo>
                  <a:lnTo>
                    <a:pt x="48691" y="38796"/>
                  </a:lnTo>
                  <a:lnTo>
                    <a:pt x="48872" y="38917"/>
                  </a:lnTo>
                  <a:lnTo>
                    <a:pt x="49114" y="39037"/>
                  </a:lnTo>
                  <a:lnTo>
                    <a:pt x="49295" y="39098"/>
                  </a:lnTo>
                  <a:lnTo>
                    <a:pt x="49777" y="39098"/>
                  </a:lnTo>
                  <a:lnTo>
                    <a:pt x="49958" y="39037"/>
                  </a:lnTo>
                  <a:lnTo>
                    <a:pt x="50200" y="38917"/>
                  </a:lnTo>
                  <a:lnTo>
                    <a:pt x="50381" y="38796"/>
                  </a:lnTo>
                  <a:lnTo>
                    <a:pt x="50501" y="38615"/>
                  </a:lnTo>
                  <a:lnTo>
                    <a:pt x="50622" y="38374"/>
                  </a:lnTo>
                  <a:lnTo>
                    <a:pt x="50682" y="38193"/>
                  </a:lnTo>
                  <a:lnTo>
                    <a:pt x="50682" y="37951"/>
                  </a:lnTo>
                  <a:lnTo>
                    <a:pt x="50622" y="37589"/>
                  </a:lnTo>
                  <a:lnTo>
                    <a:pt x="50501" y="37288"/>
                  </a:lnTo>
                  <a:lnTo>
                    <a:pt x="50320" y="37107"/>
                  </a:lnTo>
                  <a:lnTo>
                    <a:pt x="50079" y="36926"/>
                  </a:lnTo>
                  <a:lnTo>
                    <a:pt x="49838" y="36805"/>
                  </a:lnTo>
                  <a:close/>
                  <a:moveTo>
                    <a:pt x="55027" y="36805"/>
                  </a:moveTo>
                  <a:lnTo>
                    <a:pt x="54785" y="36926"/>
                  </a:lnTo>
                  <a:lnTo>
                    <a:pt x="54544" y="37107"/>
                  </a:lnTo>
                  <a:lnTo>
                    <a:pt x="54363" y="37288"/>
                  </a:lnTo>
                  <a:lnTo>
                    <a:pt x="54242" y="37589"/>
                  </a:lnTo>
                  <a:lnTo>
                    <a:pt x="54182" y="37951"/>
                  </a:lnTo>
                  <a:lnTo>
                    <a:pt x="54182" y="38193"/>
                  </a:lnTo>
                  <a:lnTo>
                    <a:pt x="54242" y="38374"/>
                  </a:lnTo>
                  <a:lnTo>
                    <a:pt x="54363" y="38615"/>
                  </a:lnTo>
                  <a:lnTo>
                    <a:pt x="54483" y="38796"/>
                  </a:lnTo>
                  <a:lnTo>
                    <a:pt x="54665" y="38917"/>
                  </a:lnTo>
                  <a:lnTo>
                    <a:pt x="54906" y="39037"/>
                  </a:lnTo>
                  <a:lnTo>
                    <a:pt x="55087" y="39098"/>
                  </a:lnTo>
                  <a:lnTo>
                    <a:pt x="55570" y="39098"/>
                  </a:lnTo>
                  <a:lnTo>
                    <a:pt x="55751" y="39037"/>
                  </a:lnTo>
                  <a:lnTo>
                    <a:pt x="55992" y="38917"/>
                  </a:lnTo>
                  <a:lnTo>
                    <a:pt x="56173" y="38796"/>
                  </a:lnTo>
                  <a:lnTo>
                    <a:pt x="56294" y="38615"/>
                  </a:lnTo>
                  <a:lnTo>
                    <a:pt x="56414" y="38374"/>
                  </a:lnTo>
                  <a:lnTo>
                    <a:pt x="56475" y="38193"/>
                  </a:lnTo>
                  <a:lnTo>
                    <a:pt x="56475" y="37951"/>
                  </a:lnTo>
                  <a:lnTo>
                    <a:pt x="56414" y="37589"/>
                  </a:lnTo>
                  <a:lnTo>
                    <a:pt x="56294" y="37288"/>
                  </a:lnTo>
                  <a:lnTo>
                    <a:pt x="56113" y="37107"/>
                  </a:lnTo>
                  <a:lnTo>
                    <a:pt x="55871" y="36926"/>
                  </a:lnTo>
                  <a:lnTo>
                    <a:pt x="55630" y="36805"/>
                  </a:lnTo>
                  <a:close/>
                  <a:moveTo>
                    <a:pt x="60819" y="36805"/>
                  </a:moveTo>
                  <a:lnTo>
                    <a:pt x="60577" y="36926"/>
                  </a:lnTo>
                  <a:lnTo>
                    <a:pt x="60336" y="37107"/>
                  </a:lnTo>
                  <a:lnTo>
                    <a:pt x="60155" y="37288"/>
                  </a:lnTo>
                  <a:lnTo>
                    <a:pt x="60034" y="37589"/>
                  </a:lnTo>
                  <a:lnTo>
                    <a:pt x="59974" y="37951"/>
                  </a:lnTo>
                  <a:lnTo>
                    <a:pt x="59974" y="38193"/>
                  </a:lnTo>
                  <a:lnTo>
                    <a:pt x="60034" y="38374"/>
                  </a:lnTo>
                  <a:lnTo>
                    <a:pt x="60155" y="38615"/>
                  </a:lnTo>
                  <a:lnTo>
                    <a:pt x="60276" y="38796"/>
                  </a:lnTo>
                  <a:lnTo>
                    <a:pt x="60457" y="38917"/>
                  </a:lnTo>
                  <a:lnTo>
                    <a:pt x="60698" y="39037"/>
                  </a:lnTo>
                  <a:lnTo>
                    <a:pt x="60879" y="39098"/>
                  </a:lnTo>
                  <a:lnTo>
                    <a:pt x="61362" y="39098"/>
                  </a:lnTo>
                  <a:lnTo>
                    <a:pt x="61543" y="39037"/>
                  </a:lnTo>
                  <a:lnTo>
                    <a:pt x="61784" y="38917"/>
                  </a:lnTo>
                  <a:lnTo>
                    <a:pt x="61965" y="38796"/>
                  </a:lnTo>
                  <a:lnTo>
                    <a:pt x="62086" y="38615"/>
                  </a:lnTo>
                  <a:lnTo>
                    <a:pt x="62206" y="38374"/>
                  </a:lnTo>
                  <a:lnTo>
                    <a:pt x="62267" y="38193"/>
                  </a:lnTo>
                  <a:lnTo>
                    <a:pt x="62267" y="37951"/>
                  </a:lnTo>
                  <a:lnTo>
                    <a:pt x="62206" y="37589"/>
                  </a:lnTo>
                  <a:lnTo>
                    <a:pt x="62086" y="37288"/>
                  </a:lnTo>
                  <a:lnTo>
                    <a:pt x="61905" y="37107"/>
                  </a:lnTo>
                  <a:lnTo>
                    <a:pt x="61663" y="36926"/>
                  </a:lnTo>
                  <a:lnTo>
                    <a:pt x="61422" y="36805"/>
                  </a:lnTo>
                  <a:close/>
                  <a:moveTo>
                    <a:pt x="66611" y="36805"/>
                  </a:moveTo>
                  <a:lnTo>
                    <a:pt x="66370" y="36926"/>
                  </a:lnTo>
                  <a:lnTo>
                    <a:pt x="66128" y="37107"/>
                  </a:lnTo>
                  <a:lnTo>
                    <a:pt x="65947" y="37288"/>
                  </a:lnTo>
                  <a:lnTo>
                    <a:pt x="65827" y="37589"/>
                  </a:lnTo>
                  <a:lnTo>
                    <a:pt x="65766" y="37951"/>
                  </a:lnTo>
                  <a:lnTo>
                    <a:pt x="65766" y="38193"/>
                  </a:lnTo>
                  <a:lnTo>
                    <a:pt x="65827" y="38374"/>
                  </a:lnTo>
                  <a:lnTo>
                    <a:pt x="65947" y="38615"/>
                  </a:lnTo>
                  <a:lnTo>
                    <a:pt x="66068" y="38796"/>
                  </a:lnTo>
                  <a:lnTo>
                    <a:pt x="66249" y="38917"/>
                  </a:lnTo>
                  <a:lnTo>
                    <a:pt x="66490" y="39037"/>
                  </a:lnTo>
                  <a:lnTo>
                    <a:pt x="66671" y="39098"/>
                  </a:lnTo>
                  <a:lnTo>
                    <a:pt x="67154" y="39098"/>
                  </a:lnTo>
                  <a:lnTo>
                    <a:pt x="67335" y="39037"/>
                  </a:lnTo>
                  <a:lnTo>
                    <a:pt x="67576" y="38917"/>
                  </a:lnTo>
                  <a:lnTo>
                    <a:pt x="67757" y="38796"/>
                  </a:lnTo>
                  <a:lnTo>
                    <a:pt x="67878" y="38615"/>
                  </a:lnTo>
                  <a:lnTo>
                    <a:pt x="67999" y="38374"/>
                  </a:lnTo>
                  <a:lnTo>
                    <a:pt x="68059" y="38193"/>
                  </a:lnTo>
                  <a:lnTo>
                    <a:pt x="68059" y="37951"/>
                  </a:lnTo>
                  <a:lnTo>
                    <a:pt x="67999" y="37589"/>
                  </a:lnTo>
                  <a:lnTo>
                    <a:pt x="67878" y="37288"/>
                  </a:lnTo>
                  <a:lnTo>
                    <a:pt x="67697" y="37107"/>
                  </a:lnTo>
                  <a:lnTo>
                    <a:pt x="67456" y="36926"/>
                  </a:lnTo>
                  <a:lnTo>
                    <a:pt x="67214" y="36805"/>
                  </a:lnTo>
                  <a:close/>
                  <a:moveTo>
                    <a:pt x="72403" y="36805"/>
                  </a:moveTo>
                  <a:lnTo>
                    <a:pt x="72162" y="36926"/>
                  </a:lnTo>
                  <a:lnTo>
                    <a:pt x="71921" y="37107"/>
                  </a:lnTo>
                  <a:lnTo>
                    <a:pt x="71740" y="37288"/>
                  </a:lnTo>
                  <a:lnTo>
                    <a:pt x="71619" y="37589"/>
                  </a:lnTo>
                  <a:lnTo>
                    <a:pt x="71559" y="37951"/>
                  </a:lnTo>
                  <a:lnTo>
                    <a:pt x="71559" y="38193"/>
                  </a:lnTo>
                  <a:lnTo>
                    <a:pt x="71619" y="38374"/>
                  </a:lnTo>
                  <a:lnTo>
                    <a:pt x="71740" y="38615"/>
                  </a:lnTo>
                  <a:lnTo>
                    <a:pt x="71860" y="38796"/>
                  </a:lnTo>
                  <a:lnTo>
                    <a:pt x="72041" y="38917"/>
                  </a:lnTo>
                  <a:lnTo>
                    <a:pt x="72283" y="39037"/>
                  </a:lnTo>
                  <a:lnTo>
                    <a:pt x="72464" y="39098"/>
                  </a:lnTo>
                  <a:lnTo>
                    <a:pt x="72946" y="39098"/>
                  </a:lnTo>
                  <a:lnTo>
                    <a:pt x="73127" y="39037"/>
                  </a:lnTo>
                  <a:lnTo>
                    <a:pt x="73369" y="38917"/>
                  </a:lnTo>
                  <a:lnTo>
                    <a:pt x="73550" y="38796"/>
                  </a:lnTo>
                  <a:lnTo>
                    <a:pt x="73670" y="38615"/>
                  </a:lnTo>
                  <a:lnTo>
                    <a:pt x="73791" y="38374"/>
                  </a:lnTo>
                  <a:lnTo>
                    <a:pt x="73851" y="38193"/>
                  </a:lnTo>
                  <a:lnTo>
                    <a:pt x="73851" y="37951"/>
                  </a:lnTo>
                  <a:lnTo>
                    <a:pt x="73791" y="37589"/>
                  </a:lnTo>
                  <a:lnTo>
                    <a:pt x="73670" y="37288"/>
                  </a:lnTo>
                  <a:lnTo>
                    <a:pt x="73489" y="37107"/>
                  </a:lnTo>
                  <a:lnTo>
                    <a:pt x="73248" y="36926"/>
                  </a:lnTo>
                  <a:lnTo>
                    <a:pt x="73007" y="36805"/>
                  </a:lnTo>
                  <a:close/>
                  <a:moveTo>
                    <a:pt x="302" y="39701"/>
                  </a:moveTo>
                  <a:lnTo>
                    <a:pt x="0" y="39761"/>
                  </a:lnTo>
                  <a:lnTo>
                    <a:pt x="181" y="41994"/>
                  </a:lnTo>
                  <a:lnTo>
                    <a:pt x="543" y="41994"/>
                  </a:lnTo>
                  <a:lnTo>
                    <a:pt x="724" y="41934"/>
                  </a:lnTo>
                  <a:lnTo>
                    <a:pt x="966" y="41813"/>
                  </a:lnTo>
                  <a:lnTo>
                    <a:pt x="1147" y="41692"/>
                  </a:lnTo>
                  <a:lnTo>
                    <a:pt x="1267" y="41511"/>
                  </a:lnTo>
                  <a:lnTo>
                    <a:pt x="1388" y="41270"/>
                  </a:lnTo>
                  <a:lnTo>
                    <a:pt x="1448" y="41089"/>
                  </a:lnTo>
                  <a:lnTo>
                    <a:pt x="1448" y="40847"/>
                  </a:lnTo>
                  <a:lnTo>
                    <a:pt x="1448" y="40606"/>
                  </a:lnTo>
                  <a:lnTo>
                    <a:pt x="1388" y="40425"/>
                  </a:lnTo>
                  <a:lnTo>
                    <a:pt x="1267" y="40184"/>
                  </a:lnTo>
                  <a:lnTo>
                    <a:pt x="1147" y="40003"/>
                  </a:lnTo>
                  <a:lnTo>
                    <a:pt x="966" y="39882"/>
                  </a:lnTo>
                  <a:lnTo>
                    <a:pt x="724" y="39761"/>
                  </a:lnTo>
                  <a:lnTo>
                    <a:pt x="543" y="39701"/>
                  </a:lnTo>
                  <a:close/>
                  <a:moveTo>
                    <a:pt x="5853" y="39701"/>
                  </a:moveTo>
                  <a:lnTo>
                    <a:pt x="5672" y="39761"/>
                  </a:lnTo>
                  <a:lnTo>
                    <a:pt x="5431" y="39882"/>
                  </a:lnTo>
                  <a:lnTo>
                    <a:pt x="5250" y="40003"/>
                  </a:lnTo>
                  <a:lnTo>
                    <a:pt x="5129" y="40184"/>
                  </a:lnTo>
                  <a:lnTo>
                    <a:pt x="5008" y="40425"/>
                  </a:lnTo>
                  <a:lnTo>
                    <a:pt x="4948" y="40606"/>
                  </a:lnTo>
                  <a:lnTo>
                    <a:pt x="4948" y="40847"/>
                  </a:lnTo>
                  <a:lnTo>
                    <a:pt x="4948" y="41089"/>
                  </a:lnTo>
                  <a:lnTo>
                    <a:pt x="5008" y="41270"/>
                  </a:lnTo>
                  <a:lnTo>
                    <a:pt x="5129" y="41511"/>
                  </a:lnTo>
                  <a:lnTo>
                    <a:pt x="5250" y="41692"/>
                  </a:lnTo>
                  <a:lnTo>
                    <a:pt x="5431" y="41813"/>
                  </a:lnTo>
                  <a:lnTo>
                    <a:pt x="5672" y="41934"/>
                  </a:lnTo>
                  <a:lnTo>
                    <a:pt x="5853" y="41994"/>
                  </a:lnTo>
                  <a:lnTo>
                    <a:pt x="6336" y="41994"/>
                  </a:lnTo>
                  <a:lnTo>
                    <a:pt x="6517" y="41934"/>
                  </a:lnTo>
                  <a:lnTo>
                    <a:pt x="6758" y="41813"/>
                  </a:lnTo>
                  <a:lnTo>
                    <a:pt x="6939" y="41692"/>
                  </a:lnTo>
                  <a:lnTo>
                    <a:pt x="7060" y="41511"/>
                  </a:lnTo>
                  <a:lnTo>
                    <a:pt x="7180" y="41270"/>
                  </a:lnTo>
                  <a:lnTo>
                    <a:pt x="7241" y="41089"/>
                  </a:lnTo>
                  <a:lnTo>
                    <a:pt x="7241" y="40847"/>
                  </a:lnTo>
                  <a:lnTo>
                    <a:pt x="7241" y="40606"/>
                  </a:lnTo>
                  <a:lnTo>
                    <a:pt x="7180" y="40425"/>
                  </a:lnTo>
                  <a:lnTo>
                    <a:pt x="7060" y="40184"/>
                  </a:lnTo>
                  <a:lnTo>
                    <a:pt x="6939" y="40003"/>
                  </a:lnTo>
                  <a:lnTo>
                    <a:pt x="6758" y="39882"/>
                  </a:lnTo>
                  <a:lnTo>
                    <a:pt x="6517" y="39761"/>
                  </a:lnTo>
                  <a:lnTo>
                    <a:pt x="6336" y="39701"/>
                  </a:lnTo>
                  <a:close/>
                  <a:moveTo>
                    <a:pt x="11645" y="39701"/>
                  </a:moveTo>
                  <a:lnTo>
                    <a:pt x="11464" y="39761"/>
                  </a:lnTo>
                  <a:lnTo>
                    <a:pt x="11223" y="39882"/>
                  </a:lnTo>
                  <a:lnTo>
                    <a:pt x="11042" y="40003"/>
                  </a:lnTo>
                  <a:lnTo>
                    <a:pt x="10921" y="40184"/>
                  </a:lnTo>
                  <a:lnTo>
                    <a:pt x="10800" y="40425"/>
                  </a:lnTo>
                  <a:lnTo>
                    <a:pt x="10740" y="40606"/>
                  </a:lnTo>
                  <a:lnTo>
                    <a:pt x="10740" y="40847"/>
                  </a:lnTo>
                  <a:lnTo>
                    <a:pt x="10740" y="41089"/>
                  </a:lnTo>
                  <a:lnTo>
                    <a:pt x="10800" y="41270"/>
                  </a:lnTo>
                  <a:lnTo>
                    <a:pt x="10921" y="41511"/>
                  </a:lnTo>
                  <a:lnTo>
                    <a:pt x="11042" y="41692"/>
                  </a:lnTo>
                  <a:lnTo>
                    <a:pt x="11223" y="41813"/>
                  </a:lnTo>
                  <a:lnTo>
                    <a:pt x="11464" y="41934"/>
                  </a:lnTo>
                  <a:lnTo>
                    <a:pt x="11645" y="41994"/>
                  </a:lnTo>
                  <a:lnTo>
                    <a:pt x="12128" y="41994"/>
                  </a:lnTo>
                  <a:lnTo>
                    <a:pt x="12309" y="41934"/>
                  </a:lnTo>
                  <a:lnTo>
                    <a:pt x="12550" y="41813"/>
                  </a:lnTo>
                  <a:lnTo>
                    <a:pt x="12731" y="41692"/>
                  </a:lnTo>
                  <a:lnTo>
                    <a:pt x="12852" y="41511"/>
                  </a:lnTo>
                  <a:lnTo>
                    <a:pt x="12973" y="41270"/>
                  </a:lnTo>
                  <a:lnTo>
                    <a:pt x="13033" y="41089"/>
                  </a:lnTo>
                  <a:lnTo>
                    <a:pt x="13033" y="40847"/>
                  </a:lnTo>
                  <a:lnTo>
                    <a:pt x="13033" y="40606"/>
                  </a:lnTo>
                  <a:lnTo>
                    <a:pt x="12973" y="40425"/>
                  </a:lnTo>
                  <a:lnTo>
                    <a:pt x="12852" y="40184"/>
                  </a:lnTo>
                  <a:lnTo>
                    <a:pt x="12731" y="40003"/>
                  </a:lnTo>
                  <a:lnTo>
                    <a:pt x="12550" y="39882"/>
                  </a:lnTo>
                  <a:lnTo>
                    <a:pt x="12309" y="39761"/>
                  </a:lnTo>
                  <a:lnTo>
                    <a:pt x="12128" y="39701"/>
                  </a:lnTo>
                  <a:close/>
                  <a:moveTo>
                    <a:pt x="17437" y="39701"/>
                  </a:moveTo>
                  <a:lnTo>
                    <a:pt x="17256" y="39761"/>
                  </a:lnTo>
                  <a:lnTo>
                    <a:pt x="17015" y="39882"/>
                  </a:lnTo>
                  <a:lnTo>
                    <a:pt x="16834" y="40003"/>
                  </a:lnTo>
                  <a:lnTo>
                    <a:pt x="16713" y="40184"/>
                  </a:lnTo>
                  <a:lnTo>
                    <a:pt x="16593" y="40425"/>
                  </a:lnTo>
                  <a:lnTo>
                    <a:pt x="16532" y="40606"/>
                  </a:lnTo>
                  <a:lnTo>
                    <a:pt x="16532" y="40847"/>
                  </a:lnTo>
                  <a:lnTo>
                    <a:pt x="16532" y="41089"/>
                  </a:lnTo>
                  <a:lnTo>
                    <a:pt x="16593" y="41270"/>
                  </a:lnTo>
                  <a:lnTo>
                    <a:pt x="16713" y="41511"/>
                  </a:lnTo>
                  <a:lnTo>
                    <a:pt x="16834" y="41692"/>
                  </a:lnTo>
                  <a:lnTo>
                    <a:pt x="17015" y="41813"/>
                  </a:lnTo>
                  <a:lnTo>
                    <a:pt x="17256" y="41934"/>
                  </a:lnTo>
                  <a:lnTo>
                    <a:pt x="17437" y="41994"/>
                  </a:lnTo>
                  <a:lnTo>
                    <a:pt x="17920" y="41994"/>
                  </a:lnTo>
                  <a:lnTo>
                    <a:pt x="18101" y="41934"/>
                  </a:lnTo>
                  <a:lnTo>
                    <a:pt x="18342" y="41813"/>
                  </a:lnTo>
                  <a:lnTo>
                    <a:pt x="18523" y="41692"/>
                  </a:lnTo>
                  <a:lnTo>
                    <a:pt x="18644" y="41511"/>
                  </a:lnTo>
                  <a:lnTo>
                    <a:pt x="18765" y="41270"/>
                  </a:lnTo>
                  <a:lnTo>
                    <a:pt x="18825" y="41089"/>
                  </a:lnTo>
                  <a:lnTo>
                    <a:pt x="18825" y="40847"/>
                  </a:lnTo>
                  <a:lnTo>
                    <a:pt x="18825" y="40606"/>
                  </a:lnTo>
                  <a:lnTo>
                    <a:pt x="18765" y="40425"/>
                  </a:lnTo>
                  <a:lnTo>
                    <a:pt x="18644" y="40184"/>
                  </a:lnTo>
                  <a:lnTo>
                    <a:pt x="18523" y="40003"/>
                  </a:lnTo>
                  <a:lnTo>
                    <a:pt x="18342" y="39882"/>
                  </a:lnTo>
                  <a:lnTo>
                    <a:pt x="18101" y="39761"/>
                  </a:lnTo>
                  <a:lnTo>
                    <a:pt x="17920" y="39701"/>
                  </a:lnTo>
                  <a:close/>
                  <a:moveTo>
                    <a:pt x="23230" y="39701"/>
                  </a:moveTo>
                  <a:lnTo>
                    <a:pt x="23049" y="39761"/>
                  </a:lnTo>
                  <a:lnTo>
                    <a:pt x="22807" y="39882"/>
                  </a:lnTo>
                  <a:lnTo>
                    <a:pt x="22626" y="40003"/>
                  </a:lnTo>
                  <a:lnTo>
                    <a:pt x="22506" y="40184"/>
                  </a:lnTo>
                  <a:lnTo>
                    <a:pt x="22385" y="40425"/>
                  </a:lnTo>
                  <a:lnTo>
                    <a:pt x="22325" y="40606"/>
                  </a:lnTo>
                  <a:lnTo>
                    <a:pt x="22325" y="40847"/>
                  </a:lnTo>
                  <a:lnTo>
                    <a:pt x="22325" y="41089"/>
                  </a:lnTo>
                  <a:lnTo>
                    <a:pt x="22385" y="41270"/>
                  </a:lnTo>
                  <a:lnTo>
                    <a:pt x="22506" y="41511"/>
                  </a:lnTo>
                  <a:lnTo>
                    <a:pt x="22626" y="41692"/>
                  </a:lnTo>
                  <a:lnTo>
                    <a:pt x="22807" y="41813"/>
                  </a:lnTo>
                  <a:lnTo>
                    <a:pt x="23049" y="41934"/>
                  </a:lnTo>
                  <a:lnTo>
                    <a:pt x="23230" y="41994"/>
                  </a:lnTo>
                  <a:lnTo>
                    <a:pt x="23712" y="41994"/>
                  </a:lnTo>
                  <a:lnTo>
                    <a:pt x="23893" y="41934"/>
                  </a:lnTo>
                  <a:lnTo>
                    <a:pt x="24135" y="41813"/>
                  </a:lnTo>
                  <a:lnTo>
                    <a:pt x="24316" y="41692"/>
                  </a:lnTo>
                  <a:lnTo>
                    <a:pt x="24436" y="41511"/>
                  </a:lnTo>
                  <a:lnTo>
                    <a:pt x="24557" y="41270"/>
                  </a:lnTo>
                  <a:lnTo>
                    <a:pt x="24617" y="41089"/>
                  </a:lnTo>
                  <a:lnTo>
                    <a:pt x="24617" y="40847"/>
                  </a:lnTo>
                  <a:lnTo>
                    <a:pt x="24617" y="40606"/>
                  </a:lnTo>
                  <a:lnTo>
                    <a:pt x="24557" y="40425"/>
                  </a:lnTo>
                  <a:lnTo>
                    <a:pt x="24436" y="40184"/>
                  </a:lnTo>
                  <a:lnTo>
                    <a:pt x="24316" y="40003"/>
                  </a:lnTo>
                  <a:lnTo>
                    <a:pt x="24135" y="39882"/>
                  </a:lnTo>
                  <a:lnTo>
                    <a:pt x="23893" y="39761"/>
                  </a:lnTo>
                  <a:lnTo>
                    <a:pt x="23712" y="39701"/>
                  </a:lnTo>
                  <a:close/>
                  <a:moveTo>
                    <a:pt x="29022" y="39701"/>
                  </a:moveTo>
                  <a:lnTo>
                    <a:pt x="28841" y="39761"/>
                  </a:lnTo>
                  <a:lnTo>
                    <a:pt x="28599" y="39882"/>
                  </a:lnTo>
                  <a:lnTo>
                    <a:pt x="28418" y="40003"/>
                  </a:lnTo>
                  <a:lnTo>
                    <a:pt x="28298" y="40184"/>
                  </a:lnTo>
                  <a:lnTo>
                    <a:pt x="28177" y="40425"/>
                  </a:lnTo>
                  <a:lnTo>
                    <a:pt x="28117" y="40606"/>
                  </a:lnTo>
                  <a:lnTo>
                    <a:pt x="28117" y="40847"/>
                  </a:lnTo>
                  <a:lnTo>
                    <a:pt x="28117" y="41089"/>
                  </a:lnTo>
                  <a:lnTo>
                    <a:pt x="28177" y="41270"/>
                  </a:lnTo>
                  <a:lnTo>
                    <a:pt x="28298" y="41511"/>
                  </a:lnTo>
                  <a:lnTo>
                    <a:pt x="28418" y="41692"/>
                  </a:lnTo>
                  <a:lnTo>
                    <a:pt x="28599" y="41813"/>
                  </a:lnTo>
                  <a:lnTo>
                    <a:pt x="28841" y="41934"/>
                  </a:lnTo>
                  <a:lnTo>
                    <a:pt x="29022" y="41994"/>
                  </a:lnTo>
                  <a:lnTo>
                    <a:pt x="29505" y="41994"/>
                  </a:lnTo>
                  <a:lnTo>
                    <a:pt x="29686" y="41934"/>
                  </a:lnTo>
                  <a:lnTo>
                    <a:pt x="29927" y="41813"/>
                  </a:lnTo>
                  <a:lnTo>
                    <a:pt x="30108" y="41692"/>
                  </a:lnTo>
                  <a:lnTo>
                    <a:pt x="30229" y="41511"/>
                  </a:lnTo>
                  <a:lnTo>
                    <a:pt x="30349" y="41270"/>
                  </a:lnTo>
                  <a:lnTo>
                    <a:pt x="30410" y="41089"/>
                  </a:lnTo>
                  <a:lnTo>
                    <a:pt x="30410" y="40847"/>
                  </a:lnTo>
                  <a:lnTo>
                    <a:pt x="30410" y="40606"/>
                  </a:lnTo>
                  <a:lnTo>
                    <a:pt x="30349" y="40425"/>
                  </a:lnTo>
                  <a:lnTo>
                    <a:pt x="30229" y="40184"/>
                  </a:lnTo>
                  <a:lnTo>
                    <a:pt x="30108" y="40003"/>
                  </a:lnTo>
                  <a:lnTo>
                    <a:pt x="29927" y="39882"/>
                  </a:lnTo>
                  <a:lnTo>
                    <a:pt x="29686" y="39761"/>
                  </a:lnTo>
                  <a:lnTo>
                    <a:pt x="29505" y="39701"/>
                  </a:lnTo>
                  <a:close/>
                  <a:moveTo>
                    <a:pt x="34814" y="39701"/>
                  </a:moveTo>
                  <a:lnTo>
                    <a:pt x="34633" y="39761"/>
                  </a:lnTo>
                  <a:lnTo>
                    <a:pt x="34392" y="39882"/>
                  </a:lnTo>
                  <a:lnTo>
                    <a:pt x="34211" y="40003"/>
                  </a:lnTo>
                  <a:lnTo>
                    <a:pt x="34090" y="40184"/>
                  </a:lnTo>
                  <a:lnTo>
                    <a:pt x="33969" y="40425"/>
                  </a:lnTo>
                  <a:lnTo>
                    <a:pt x="33909" y="40606"/>
                  </a:lnTo>
                  <a:lnTo>
                    <a:pt x="33909" y="40847"/>
                  </a:lnTo>
                  <a:lnTo>
                    <a:pt x="33909" y="41089"/>
                  </a:lnTo>
                  <a:lnTo>
                    <a:pt x="33969" y="41270"/>
                  </a:lnTo>
                  <a:lnTo>
                    <a:pt x="34090" y="41511"/>
                  </a:lnTo>
                  <a:lnTo>
                    <a:pt x="34211" y="41692"/>
                  </a:lnTo>
                  <a:lnTo>
                    <a:pt x="34392" y="41813"/>
                  </a:lnTo>
                  <a:lnTo>
                    <a:pt x="34633" y="41934"/>
                  </a:lnTo>
                  <a:lnTo>
                    <a:pt x="34814" y="41994"/>
                  </a:lnTo>
                  <a:lnTo>
                    <a:pt x="35297" y="41994"/>
                  </a:lnTo>
                  <a:lnTo>
                    <a:pt x="35478" y="41934"/>
                  </a:lnTo>
                  <a:lnTo>
                    <a:pt x="35719" y="41813"/>
                  </a:lnTo>
                  <a:lnTo>
                    <a:pt x="35900" y="41692"/>
                  </a:lnTo>
                  <a:lnTo>
                    <a:pt x="36021" y="41511"/>
                  </a:lnTo>
                  <a:lnTo>
                    <a:pt x="36141" y="41270"/>
                  </a:lnTo>
                  <a:lnTo>
                    <a:pt x="36202" y="41089"/>
                  </a:lnTo>
                  <a:lnTo>
                    <a:pt x="36202" y="40847"/>
                  </a:lnTo>
                  <a:lnTo>
                    <a:pt x="36202" y="40606"/>
                  </a:lnTo>
                  <a:lnTo>
                    <a:pt x="36141" y="40425"/>
                  </a:lnTo>
                  <a:lnTo>
                    <a:pt x="36021" y="40184"/>
                  </a:lnTo>
                  <a:lnTo>
                    <a:pt x="35900" y="40003"/>
                  </a:lnTo>
                  <a:lnTo>
                    <a:pt x="35719" y="39882"/>
                  </a:lnTo>
                  <a:lnTo>
                    <a:pt x="35478" y="39761"/>
                  </a:lnTo>
                  <a:lnTo>
                    <a:pt x="35297" y="39701"/>
                  </a:lnTo>
                  <a:close/>
                  <a:moveTo>
                    <a:pt x="40606" y="39701"/>
                  </a:moveTo>
                  <a:lnTo>
                    <a:pt x="40425" y="39761"/>
                  </a:lnTo>
                  <a:lnTo>
                    <a:pt x="40184" y="39882"/>
                  </a:lnTo>
                  <a:lnTo>
                    <a:pt x="40003" y="40003"/>
                  </a:lnTo>
                  <a:lnTo>
                    <a:pt x="39882" y="40184"/>
                  </a:lnTo>
                  <a:lnTo>
                    <a:pt x="39762" y="40425"/>
                  </a:lnTo>
                  <a:lnTo>
                    <a:pt x="39701" y="40606"/>
                  </a:lnTo>
                  <a:lnTo>
                    <a:pt x="39701" y="40847"/>
                  </a:lnTo>
                  <a:lnTo>
                    <a:pt x="39701" y="41089"/>
                  </a:lnTo>
                  <a:lnTo>
                    <a:pt x="39762" y="41270"/>
                  </a:lnTo>
                  <a:lnTo>
                    <a:pt x="39882" y="41511"/>
                  </a:lnTo>
                  <a:lnTo>
                    <a:pt x="40003" y="41692"/>
                  </a:lnTo>
                  <a:lnTo>
                    <a:pt x="40184" y="41813"/>
                  </a:lnTo>
                  <a:lnTo>
                    <a:pt x="40425" y="41934"/>
                  </a:lnTo>
                  <a:lnTo>
                    <a:pt x="40606" y="41994"/>
                  </a:lnTo>
                  <a:lnTo>
                    <a:pt x="41089" y="41994"/>
                  </a:lnTo>
                  <a:lnTo>
                    <a:pt x="41270" y="41934"/>
                  </a:lnTo>
                  <a:lnTo>
                    <a:pt x="41511" y="41813"/>
                  </a:lnTo>
                  <a:lnTo>
                    <a:pt x="41692" y="41692"/>
                  </a:lnTo>
                  <a:lnTo>
                    <a:pt x="41813" y="41511"/>
                  </a:lnTo>
                  <a:lnTo>
                    <a:pt x="41934" y="41270"/>
                  </a:lnTo>
                  <a:lnTo>
                    <a:pt x="41994" y="41089"/>
                  </a:lnTo>
                  <a:lnTo>
                    <a:pt x="41994" y="40847"/>
                  </a:lnTo>
                  <a:lnTo>
                    <a:pt x="41994" y="40606"/>
                  </a:lnTo>
                  <a:lnTo>
                    <a:pt x="41934" y="40425"/>
                  </a:lnTo>
                  <a:lnTo>
                    <a:pt x="41813" y="40184"/>
                  </a:lnTo>
                  <a:lnTo>
                    <a:pt x="41692" y="40003"/>
                  </a:lnTo>
                  <a:lnTo>
                    <a:pt x="41511" y="39882"/>
                  </a:lnTo>
                  <a:lnTo>
                    <a:pt x="41270" y="39761"/>
                  </a:lnTo>
                  <a:lnTo>
                    <a:pt x="41089" y="39701"/>
                  </a:lnTo>
                  <a:close/>
                  <a:moveTo>
                    <a:pt x="46399" y="39701"/>
                  </a:moveTo>
                  <a:lnTo>
                    <a:pt x="46218" y="39761"/>
                  </a:lnTo>
                  <a:lnTo>
                    <a:pt x="45976" y="39882"/>
                  </a:lnTo>
                  <a:lnTo>
                    <a:pt x="45795" y="40003"/>
                  </a:lnTo>
                  <a:lnTo>
                    <a:pt x="45674" y="40184"/>
                  </a:lnTo>
                  <a:lnTo>
                    <a:pt x="45554" y="40425"/>
                  </a:lnTo>
                  <a:lnTo>
                    <a:pt x="45493" y="40606"/>
                  </a:lnTo>
                  <a:lnTo>
                    <a:pt x="45493" y="40847"/>
                  </a:lnTo>
                  <a:lnTo>
                    <a:pt x="45493" y="41089"/>
                  </a:lnTo>
                  <a:lnTo>
                    <a:pt x="45554" y="41270"/>
                  </a:lnTo>
                  <a:lnTo>
                    <a:pt x="45674" y="41511"/>
                  </a:lnTo>
                  <a:lnTo>
                    <a:pt x="45795" y="41692"/>
                  </a:lnTo>
                  <a:lnTo>
                    <a:pt x="45976" y="41813"/>
                  </a:lnTo>
                  <a:lnTo>
                    <a:pt x="46218" y="41934"/>
                  </a:lnTo>
                  <a:lnTo>
                    <a:pt x="46399" y="41994"/>
                  </a:lnTo>
                  <a:lnTo>
                    <a:pt x="46881" y="41994"/>
                  </a:lnTo>
                  <a:lnTo>
                    <a:pt x="47062" y="41934"/>
                  </a:lnTo>
                  <a:lnTo>
                    <a:pt x="47304" y="41813"/>
                  </a:lnTo>
                  <a:lnTo>
                    <a:pt x="47485" y="41692"/>
                  </a:lnTo>
                  <a:lnTo>
                    <a:pt x="47605" y="41511"/>
                  </a:lnTo>
                  <a:lnTo>
                    <a:pt x="47726" y="41270"/>
                  </a:lnTo>
                  <a:lnTo>
                    <a:pt x="47786" y="41089"/>
                  </a:lnTo>
                  <a:lnTo>
                    <a:pt x="47786" y="40847"/>
                  </a:lnTo>
                  <a:lnTo>
                    <a:pt x="47786" y="40606"/>
                  </a:lnTo>
                  <a:lnTo>
                    <a:pt x="47726" y="40425"/>
                  </a:lnTo>
                  <a:lnTo>
                    <a:pt x="47605" y="40184"/>
                  </a:lnTo>
                  <a:lnTo>
                    <a:pt x="47485" y="40003"/>
                  </a:lnTo>
                  <a:lnTo>
                    <a:pt x="47304" y="39882"/>
                  </a:lnTo>
                  <a:lnTo>
                    <a:pt x="47062" y="39761"/>
                  </a:lnTo>
                  <a:lnTo>
                    <a:pt x="46881" y="39701"/>
                  </a:lnTo>
                  <a:close/>
                  <a:moveTo>
                    <a:pt x="52191" y="39701"/>
                  </a:moveTo>
                  <a:lnTo>
                    <a:pt x="52010" y="39761"/>
                  </a:lnTo>
                  <a:lnTo>
                    <a:pt x="51768" y="39882"/>
                  </a:lnTo>
                  <a:lnTo>
                    <a:pt x="51587" y="40003"/>
                  </a:lnTo>
                  <a:lnTo>
                    <a:pt x="51467" y="40184"/>
                  </a:lnTo>
                  <a:lnTo>
                    <a:pt x="51346" y="40425"/>
                  </a:lnTo>
                  <a:lnTo>
                    <a:pt x="51286" y="40606"/>
                  </a:lnTo>
                  <a:lnTo>
                    <a:pt x="51286" y="40847"/>
                  </a:lnTo>
                  <a:lnTo>
                    <a:pt x="51286" y="41089"/>
                  </a:lnTo>
                  <a:lnTo>
                    <a:pt x="51346" y="41270"/>
                  </a:lnTo>
                  <a:lnTo>
                    <a:pt x="51467" y="41511"/>
                  </a:lnTo>
                  <a:lnTo>
                    <a:pt x="51587" y="41692"/>
                  </a:lnTo>
                  <a:lnTo>
                    <a:pt x="51768" y="41813"/>
                  </a:lnTo>
                  <a:lnTo>
                    <a:pt x="52010" y="41934"/>
                  </a:lnTo>
                  <a:lnTo>
                    <a:pt x="52191" y="41994"/>
                  </a:lnTo>
                  <a:lnTo>
                    <a:pt x="52673" y="41994"/>
                  </a:lnTo>
                  <a:lnTo>
                    <a:pt x="52854" y="41934"/>
                  </a:lnTo>
                  <a:lnTo>
                    <a:pt x="53096" y="41813"/>
                  </a:lnTo>
                  <a:lnTo>
                    <a:pt x="53277" y="41692"/>
                  </a:lnTo>
                  <a:lnTo>
                    <a:pt x="53397" y="41511"/>
                  </a:lnTo>
                  <a:lnTo>
                    <a:pt x="53518" y="41270"/>
                  </a:lnTo>
                  <a:lnTo>
                    <a:pt x="53578" y="41089"/>
                  </a:lnTo>
                  <a:lnTo>
                    <a:pt x="53578" y="40847"/>
                  </a:lnTo>
                  <a:lnTo>
                    <a:pt x="53578" y="40606"/>
                  </a:lnTo>
                  <a:lnTo>
                    <a:pt x="53518" y="40425"/>
                  </a:lnTo>
                  <a:lnTo>
                    <a:pt x="53397" y="40184"/>
                  </a:lnTo>
                  <a:lnTo>
                    <a:pt x="53277" y="40003"/>
                  </a:lnTo>
                  <a:lnTo>
                    <a:pt x="53096" y="39882"/>
                  </a:lnTo>
                  <a:lnTo>
                    <a:pt x="52854" y="39761"/>
                  </a:lnTo>
                  <a:lnTo>
                    <a:pt x="52673" y="39701"/>
                  </a:lnTo>
                  <a:close/>
                  <a:moveTo>
                    <a:pt x="57983" y="39701"/>
                  </a:moveTo>
                  <a:lnTo>
                    <a:pt x="57802" y="39761"/>
                  </a:lnTo>
                  <a:lnTo>
                    <a:pt x="57561" y="39882"/>
                  </a:lnTo>
                  <a:lnTo>
                    <a:pt x="57380" y="40003"/>
                  </a:lnTo>
                  <a:lnTo>
                    <a:pt x="57259" y="40184"/>
                  </a:lnTo>
                  <a:lnTo>
                    <a:pt x="57138" y="40425"/>
                  </a:lnTo>
                  <a:lnTo>
                    <a:pt x="57078" y="40606"/>
                  </a:lnTo>
                  <a:lnTo>
                    <a:pt x="57078" y="40847"/>
                  </a:lnTo>
                  <a:lnTo>
                    <a:pt x="57078" y="41089"/>
                  </a:lnTo>
                  <a:lnTo>
                    <a:pt x="57138" y="41270"/>
                  </a:lnTo>
                  <a:lnTo>
                    <a:pt x="57259" y="41511"/>
                  </a:lnTo>
                  <a:lnTo>
                    <a:pt x="57380" y="41692"/>
                  </a:lnTo>
                  <a:lnTo>
                    <a:pt x="57561" y="41813"/>
                  </a:lnTo>
                  <a:lnTo>
                    <a:pt x="57802" y="41934"/>
                  </a:lnTo>
                  <a:lnTo>
                    <a:pt x="57983" y="41994"/>
                  </a:lnTo>
                  <a:lnTo>
                    <a:pt x="58466" y="41994"/>
                  </a:lnTo>
                  <a:lnTo>
                    <a:pt x="58647" y="41934"/>
                  </a:lnTo>
                  <a:lnTo>
                    <a:pt x="58888" y="41813"/>
                  </a:lnTo>
                  <a:lnTo>
                    <a:pt x="59069" y="41692"/>
                  </a:lnTo>
                  <a:lnTo>
                    <a:pt x="59190" y="41511"/>
                  </a:lnTo>
                  <a:lnTo>
                    <a:pt x="59310" y="41270"/>
                  </a:lnTo>
                  <a:lnTo>
                    <a:pt x="59371" y="41089"/>
                  </a:lnTo>
                  <a:lnTo>
                    <a:pt x="59371" y="40847"/>
                  </a:lnTo>
                  <a:lnTo>
                    <a:pt x="59371" y="40606"/>
                  </a:lnTo>
                  <a:lnTo>
                    <a:pt x="59310" y="40425"/>
                  </a:lnTo>
                  <a:lnTo>
                    <a:pt x="59190" y="40184"/>
                  </a:lnTo>
                  <a:lnTo>
                    <a:pt x="59069" y="40003"/>
                  </a:lnTo>
                  <a:lnTo>
                    <a:pt x="58888" y="39882"/>
                  </a:lnTo>
                  <a:lnTo>
                    <a:pt x="58647" y="39761"/>
                  </a:lnTo>
                  <a:lnTo>
                    <a:pt x="58466" y="39701"/>
                  </a:lnTo>
                  <a:close/>
                  <a:moveTo>
                    <a:pt x="63775" y="39701"/>
                  </a:moveTo>
                  <a:lnTo>
                    <a:pt x="63594" y="39761"/>
                  </a:lnTo>
                  <a:lnTo>
                    <a:pt x="63353" y="39882"/>
                  </a:lnTo>
                  <a:lnTo>
                    <a:pt x="63172" y="40003"/>
                  </a:lnTo>
                  <a:lnTo>
                    <a:pt x="63051" y="40184"/>
                  </a:lnTo>
                  <a:lnTo>
                    <a:pt x="62931" y="40425"/>
                  </a:lnTo>
                  <a:lnTo>
                    <a:pt x="62870" y="40606"/>
                  </a:lnTo>
                  <a:lnTo>
                    <a:pt x="62870" y="40847"/>
                  </a:lnTo>
                  <a:lnTo>
                    <a:pt x="62870" y="41089"/>
                  </a:lnTo>
                  <a:lnTo>
                    <a:pt x="62931" y="41270"/>
                  </a:lnTo>
                  <a:lnTo>
                    <a:pt x="63051" y="41511"/>
                  </a:lnTo>
                  <a:lnTo>
                    <a:pt x="63172" y="41692"/>
                  </a:lnTo>
                  <a:lnTo>
                    <a:pt x="63353" y="41813"/>
                  </a:lnTo>
                  <a:lnTo>
                    <a:pt x="63594" y="41934"/>
                  </a:lnTo>
                  <a:lnTo>
                    <a:pt x="63775" y="41994"/>
                  </a:lnTo>
                  <a:lnTo>
                    <a:pt x="64258" y="41994"/>
                  </a:lnTo>
                  <a:lnTo>
                    <a:pt x="64439" y="41934"/>
                  </a:lnTo>
                  <a:lnTo>
                    <a:pt x="64680" y="41813"/>
                  </a:lnTo>
                  <a:lnTo>
                    <a:pt x="64861" y="41692"/>
                  </a:lnTo>
                  <a:lnTo>
                    <a:pt x="64982" y="41511"/>
                  </a:lnTo>
                  <a:lnTo>
                    <a:pt x="65103" y="41270"/>
                  </a:lnTo>
                  <a:lnTo>
                    <a:pt x="65163" y="41089"/>
                  </a:lnTo>
                  <a:lnTo>
                    <a:pt x="65163" y="40847"/>
                  </a:lnTo>
                  <a:lnTo>
                    <a:pt x="65163" y="40606"/>
                  </a:lnTo>
                  <a:lnTo>
                    <a:pt x="65103" y="40425"/>
                  </a:lnTo>
                  <a:lnTo>
                    <a:pt x="64982" y="40184"/>
                  </a:lnTo>
                  <a:lnTo>
                    <a:pt x="64861" y="40003"/>
                  </a:lnTo>
                  <a:lnTo>
                    <a:pt x="64680" y="39882"/>
                  </a:lnTo>
                  <a:lnTo>
                    <a:pt x="64439" y="39761"/>
                  </a:lnTo>
                  <a:lnTo>
                    <a:pt x="64258" y="39701"/>
                  </a:lnTo>
                  <a:close/>
                  <a:moveTo>
                    <a:pt x="69567" y="39701"/>
                  </a:moveTo>
                  <a:lnTo>
                    <a:pt x="69386" y="39761"/>
                  </a:lnTo>
                  <a:lnTo>
                    <a:pt x="69145" y="39882"/>
                  </a:lnTo>
                  <a:lnTo>
                    <a:pt x="68964" y="40003"/>
                  </a:lnTo>
                  <a:lnTo>
                    <a:pt x="68843" y="40184"/>
                  </a:lnTo>
                  <a:lnTo>
                    <a:pt x="68723" y="40425"/>
                  </a:lnTo>
                  <a:lnTo>
                    <a:pt x="68662" y="40606"/>
                  </a:lnTo>
                  <a:lnTo>
                    <a:pt x="68662" y="40847"/>
                  </a:lnTo>
                  <a:lnTo>
                    <a:pt x="68662" y="41089"/>
                  </a:lnTo>
                  <a:lnTo>
                    <a:pt x="68723" y="41270"/>
                  </a:lnTo>
                  <a:lnTo>
                    <a:pt x="68843" y="41511"/>
                  </a:lnTo>
                  <a:lnTo>
                    <a:pt x="68964" y="41692"/>
                  </a:lnTo>
                  <a:lnTo>
                    <a:pt x="69145" y="41813"/>
                  </a:lnTo>
                  <a:lnTo>
                    <a:pt x="69386" y="41934"/>
                  </a:lnTo>
                  <a:lnTo>
                    <a:pt x="69567" y="41994"/>
                  </a:lnTo>
                  <a:lnTo>
                    <a:pt x="70050" y="41994"/>
                  </a:lnTo>
                  <a:lnTo>
                    <a:pt x="70231" y="41934"/>
                  </a:lnTo>
                  <a:lnTo>
                    <a:pt x="70472" y="41813"/>
                  </a:lnTo>
                  <a:lnTo>
                    <a:pt x="70653" y="41692"/>
                  </a:lnTo>
                  <a:lnTo>
                    <a:pt x="70774" y="41511"/>
                  </a:lnTo>
                  <a:lnTo>
                    <a:pt x="70895" y="41270"/>
                  </a:lnTo>
                  <a:lnTo>
                    <a:pt x="70955" y="41089"/>
                  </a:lnTo>
                  <a:lnTo>
                    <a:pt x="70955" y="40847"/>
                  </a:lnTo>
                  <a:lnTo>
                    <a:pt x="70955" y="40606"/>
                  </a:lnTo>
                  <a:lnTo>
                    <a:pt x="70895" y="40425"/>
                  </a:lnTo>
                  <a:lnTo>
                    <a:pt x="70774" y="40184"/>
                  </a:lnTo>
                  <a:lnTo>
                    <a:pt x="70653" y="40003"/>
                  </a:lnTo>
                  <a:lnTo>
                    <a:pt x="70472" y="39882"/>
                  </a:lnTo>
                  <a:lnTo>
                    <a:pt x="70231" y="39761"/>
                  </a:lnTo>
                  <a:lnTo>
                    <a:pt x="70050" y="39701"/>
                  </a:lnTo>
                  <a:close/>
                  <a:moveTo>
                    <a:pt x="75360" y="39701"/>
                  </a:moveTo>
                  <a:lnTo>
                    <a:pt x="75179" y="39761"/>
                  </a:lnTo>
                  <a:lnTo>
                    <a:pt x="74937" y="39882"/>
                  </a:lnTo>
                  <a:lnTo>
                    <a:pt x="74756" y="40003"/>
                  </a:lnTo>
                  <a:lnTo>
                    <a:pt x="74636" y="40184"/>
                  </a:lnTo>
                  <a:lnTo>
                    <a:pt x="74515" y="40425"/>
                  </a:lnTo>
                  <a:lnTo>
                    <a:pt x="74455" y="40606"/>
                  </a:lnTo>
                  <a:lnTo>
                    <a:pt x="74455" y="40847"/>
                  </a:lnTo>
                  <a:lnTo>
                    <a:pt x="74455" y="41089"/>
                  </a:lnTo>
                  <a:lnTo>
                    <a:pt x="74515" y="41270"/>
                  </a:lnTo>
                  <a:lnTo>
                    <a:pt x="74636" y="41511"/>
                  </a:lnTo>
                  <a:lnTo>
                    <a:pt x="74756" y="41692"/>
                  </a:lnTo>
                  <a:lnTo>
                    <a:pt x="74937" y="41813"/>
                  </a:lnTo>
                  <a:lnTo>
                    <a:pt x="75179" y="41934"/>
                  </a:lnTo>
                  <a:lnTo>
                    <a:pt x="75360" y="41994"/>
                  </a:lnTo>
                  <a:lnTo>
                    <a:pt x="75722" y="41994"/>
                  </a:lnTo>
                  <a:lnTo>
                    <a:pt x="75903" y="39761"/>
                  </a:lnTo>
                  <a:lnTo>
                    <a:pt x="75601" y="39701"/>
                  </a:lnTo>
                  <a:close/>
                  <a:moveTo>
                    <a:pt x="2957" y="42597"/>
                  </a:moveTo>
                  <a:lnTo>
                    <a:pt x="2776" y="42658"/>
                  </a:lnTo>
                  <a:lnTo>
                    <a:pt x="2534" y="42778"/>
                  </a:lnTo>
                  <a:lnTo>
                    <a:pt x="2353" y="42899"/>
                  </a:lnTo>
                  <a:lnTo>
                    <a:pt x="2233" y="43080"/>
                  </a:lnTo>
                  <a:lnTo>
                    <a:pt x="2112" y="43321"/>
                  </a:lnTo>
                  <a:lnTo>
                    <a:pt x="2052" y="43502"/>
                  </a:lnTo>
                  <a:lnTo>
                    <a:pt x="2052" y="43744"/>
                  </a:lnTo>
                  <a:lnTo>
                    <a:pt x="2052" y="43985"/>
                  </a:lnTo>
                  <a:lnTo>
                    <a:pt x="2112" y="44166"/>
                  </a:lnTo>
                  <a:lnTo>
                    <a:pt x="2233" y="44407"/>
                  </a:lnTo>
                  <a:lnTo>
                    <a:pt x="2353" y="44588"/>
                  </a:lnTo>
                  <a:lnTo>
                    <a:pt x="2534" y="44709"/>
                  </a:lnTo>
                  <a:lnTo>
                    <a:pt x="2776" y="44830"/>
                  </a:lnTo>
                  <a:lnTo>
                    <a:pt x="2957" y="44890"/>
                  </a:lnTo>
                  <a:lnTo>
                    <a:pt x="3439" y="44890"/>
                  </a:lnTo>
                  <a:lnTo>
                    <a:pt x="3620" y="44830"/>
                  </a:lnTo>
                  <a:lnTo>
                    <a:pt x="3862" y="44709"/>
                  </a:lnTo>
                  <a:lnTo>
                    <a:pt x="4043" y="44588"/>
                  </a:lnTo>
                  <a:lnTo>
                    <a:pt x="4164" y="44407"/>
                  </a:lnTo>
                  <a:lnTo>
                    <a:pt x="4284" y="44166"/>
                  </a:lnTo>
                  <a:lnTo>
                    <a:pt x="4345" y="43985"/>
                  </a:lnTo>
                  <a:lnTo>
                    <a:pt x="4345" y="43744"/>
                  </a:lnTo>
                  <a:lnTo>
                    <a:pt x="4345" y="43502"/>
                  </a:lnTo>
                  <a:lnTo>
                    <a:pt x="4284" y="43321"/>
                  </a:lnTo>
                  <a:lnTo>
                    <a:pt x="4164" y="43080"/>
                  </a:lnTo>
                  <a:lnTo>
                    <a:pt x="4043" y="42899"/>
                  </a:lnTo>
                  <a:lnTo>
                    <a:pt x="3862" y="42778"/>
                  </a:lnTo>
                  <a:lnTo>
                    <a:pt x="3620" y="42658"/>
                  </a:lnTo>
                  <a:lnTo>
                    <a:pt x="3439" y="42597"/>
                  </a:lnTo>
                  <a:close/>
                  <a:moveTo>
                    <a:pt x="8749" y="42597"/>
                  </a:moveTo>
                  <a:lnTo>
                    <a:pt x="8568" y="42658"/>
                  </a:lnTo>
                  <a:lnTo>
                    <a:pt x="8327" y="42778"/>
                  </a:lnTo>
                  <a:lnTo>
                    <a:pt x="8146" y="42899"/>
                  </a:lnTo>
                  <a:lnTo>
                    <a:pt x="8025" y="43080"/>
                  </a:lnTo>
                  <a:lnTo>
                    <a:pt x="7904" y="43321"/>
                  </a:lnTo>
                  <a:lnTo>
                    <a:pt x="7844" y="43502"/>
                  </a:lnTo>
                  <a:lnTo>
                    <a:pt x="7844" y="43744"/>
                  </a:lnTo>
                  <a:lnTo>
                    <a:pt x="7844" y="43985"/>
                  </a:lnTo>
                  <a:lnTo>
                    <a:pt x="7904" y="44166"/>
                  </a:lnTo>
                  <a:lnTo>
                    <a:pt x="8025" y="44407"/>
                  </a:lnTo>
                  <a:lnTo>
                    <a:pt x="8146" y="44588"/>
                  </a:lnTo>
                  <a:lnTo>
                    <a:pt x="8327" y="44709"/>
                  </a:lnTo>
                  <a:lnTo>
                    <a:pt x="8568" y="44830"/>
                  </a:lnTo>
                  <a:lnTo>
                    <a:pt x="8749" y="44890"/>
                  </a:lnTo>
                  <a:lnTo>
                    <a:pt x="9232" y="44890"/>
                  </a:lnTo>
                  <a:lnTo>
                    <a:pt x="9413" y="44830"/>
                  </a:lnTo>
                  <a:lnTo>
                    <a:pt x="9654" y="44709"/>
                  </a:lnTo>
                  <a:lnTo>
                    <a:pt x="9835" y="44588"/>
                  </a:lnTo>
                  <a:lnTo>
                    <a:pt x="9956" y="44407"/>
                  </a:lnTo>
                  <a:lnTo>
                    <a:pt x="10076" y="44166"/>
                  </a:lnTo>
                  <a:lnTo>
                    <a:pt x="10137" y="43985"/>
                  </a:lnTo>
                  <a:lnTo>
                    <a:pt x="10137" y="43744"/>
                  </a:lnTo>
                  <a:lnTo>
                    <a:pt x="10137" y="43502"/>
                  </a:lnTo>
                  <a:lnTo>
                    <a:pt x="10076" y="43321"/>
                  </a:lnTo>
                  <a:lnTo>
                    <a:pt x="9956" y="43080"/>
                  </a:lnTo>
                  <a:lnTo>
                    <a:pt x="9835" y="42899"/>
                  </a:lnTo>
                  <a:lnTo>
                    <a:pt x="9654" y="42778"/>
                  </a:lnTo>
                  <a:lnTo>
                    <a:pt x="9413" y="42658"/>
                  </a:lnTo>
                  <a:lnTo>
                    <a:pt x="9232" y="42597"/>
                  </a:lnTo>
                  <a:close/>
                  <a:moveTo>
                    <a:pt x="14541" y="42597"/>
                  </a:moveTo>
                  <a:lnTo>
                    <a:pt x="14360" y="42658"/>
                  </a:lnTo>
                  <a:lnTo>
                    <a:pt x="14119" y="42778"/>
                  </a:lnTo>
                  <a:lnTo>
                    <a:pt x="13938" y="42899"/>
                  </a:lnTo>
                  <a:lnTo>
                    <a:pt x="13817" y="43080"/>
                  </a:lnTo>
                  <a:lnTo>
                    <a:pt x="13697" y="43321"/>
                  </a:lnTo>
                  <a:lnTo>
                    <a:pt x="13636" y="43502"/>
                  </a:lnTo>
                  <a:lnTo>
                    <a:pt x="13636" y="43744"/>
                  </a:lnTo>
                  <a:lnTo>
                    <a:pt x="13636" y="43985"/>
                  </a:lnTo>
                  <a:lnTo>
                    <a:pt x="13697" y="44166"/>
                  </a:lnTo>
                  <a:lnTo>
                    <a:pt x="13817" y="44407"/>
                  </a:lnTo>
                  <a:lnTo>
                    <a:pt x="13938" y="44588"/>
                  </a:lnTo>
                  <a:lnTo>
                    <a:pt x="14119" y="44709"/>
                  </a:lnTo>
                  <a:lnTo>
                    <a:pt x="14360" y="44830"/>
                  </a:lnTo>
                  <a:lnTo>
                    <a:pt x="14541" y="44890"/>
                  </a:lnTo>
                  <a:lnTo>
                    <a:pt x="15024" y="44890"/>
                  </a:lnTo>
                  <a:lnTo>
                    <a:pt x="15205" y="44830"/>
                  </a:lnTo>
                  <a:lnTo>
                    <a:pt x="15446" y="44709"/>
                  </a:lnTo>
                  <a:lnTo>
                    <a:pt x="15627" y="44588"/>
                  </a:lnTo>
                  <a:lnTo>
                    <a:pt x="15748" y="44407"/>
                  </a:lnTo>
                  <a:lnTo>
                    <a:pt x="15869" y="44166"/>
                  </a:lnTo>
                  <a:lnTo>
                    <a:pt x="15929" y="43985"/>
                  </a:lnTo>
                  <a:lnTo>
                    <a:pt x="15929" y="43744"/>
                  </a:lnTo>
                  <a:lnTo>
                    <a:pt x="15929" y="43502"/>
                  </a:lnTo>
                  <a:lnTo>
                    <a:pt x="15869" y="43321"/>
                  </a:lnTo>
                  <a:lnTo>
                    <a:pt x="15748" y="43080"/>
                  </a:lnTo>
                  <a:lnTo>
                    <a:pt x="15627" y="42899"/>
                  </a:lnTo>
                  <a:lnTo>
                    <a:pt x="15446" y="42778"/>
                  </a:lnTo>
                  <a:lnTo>
                    <a:pt x="15205" y="42658"/>
                  </a:lnTo>
                  <a:lnTo>
                    <a:pt x="15024" y="42597"/>
                  </a:lnTo>
                  <a:close/>
                  <a:moveTo>
                    <a:pt x="20333" y="42597"/>
                  </a:moveTo>
                  <a:lnTo>
                    <a:pt x="20152" y="42658"/>
                  </a:lnTo>
                  <a:lnTo>
                    <a:pt x="19911" y="42778"/>
                  </a:lnTo>
                  <a:lnTo>
                    <a:pt x="19730" y="42899"/>
                  </a:lnTo>
                  <a:lnTo>
                    <a:pt x="19609" y="43080"/>
                  </a:lnTo>
                  <a:lnTo>
                    <a:pt x="19489" y="43321"/>
                  </a:lnTo>
                  <a:lnTo>
                    <a:pt x="19428" y="43502"/>
                  </a:lnTo>
                  <a:lnTo>
                    <a:pt x="19428" y="43744"/>
                  </a:lnTo>
                  <a:lnTo>
                    <a:pt x="19428" y="43985"/>
                  </a:lnTo>
                  <a:lnTo>
                    <a:pt x="19489" y="44166"/>
                  </a:lnTo>
                  <a:lnTo>
                    <a:pt x="19609" y="44407"/>
                  </a:lnTo>
                  <a:lnTo>
                    <a:pt x="19730" y="44588"/>
                  </a:lnTo>
                  <a:lnTo>
                    <a:pt x="19911" y="44709"/>
                  </a:lnTo>
                  <a:lnTo>
                    <a:pt x="20152" y="44830"/>
                  </a:lnTo>
                  <a:lnTo>
                    <a:pt x="20333" y="44890"/>
                  </a:lnTo>
                  <a:lnTo>
                    <a:pt x="20816" y="44890"/>
                  </a:lnTo>
                  <a:lnTo>
                    <a:pt x="20997" y="44830"/>
                  </a:lnTo>
                  <a:lnTo>
                    <a:pt x="21239" y="44709"/>
                  </a:lnTo>
                  <a:lnTo>
                    <a:pt x="21420" y="44588"/>
                  </a:lnTo>
                  <a:lnTo>
                    <a:pt x="21540" y="44407"/>
                  </a:lnTo>
                  <a:lnTo>
                    <a:pt x="21661" y="44166"/>
                  </a:lnTo>
                  <a:lnTo>
                    <a:pt x="21721" y="43985"/>
                  </a:lnTo>
                  <a:lnTo>
                    <a:pt x="21721" y="43744"/>
                  </a:lnTo>
                  <a:lnTo>
                    <a:pt x="21721" y="43502"/>
                  </a:lnTo>
                  <a:lnTo>
                    <a:pt x="21661" y="43321"/>
                  </a:lnTo>
                  <a:lnTo>
                    <a:pt x="21540" y="43080"/>
                  </a:lnTo>
                  <a:lnTo>
                    <a:pt x="21420" y="42899"/>
                  </a:lnTo>
                  <a:lnTo>
                    <a:pt x="21239" y="42778"/>
                  </a:lnTo>
                  <a:lnTo>
                    <a:pt x="20997" y="42658"/>
                  </a:lnTo>
                  <a:lnTo>
                    <a:pt x="20816" y="42597"/>
                  </a:lnTo>
                  <a:close/>
                  <a:moveTo>
                    <a:pt x="26126" y="42597"/>
                  </a:moveTo>
                  <a:lnTo>
                    <a:pt x="25945" y="42658"/>
                  </a:lnTo>
                  <a:lnTo>
                    <a:pt x="25703" y="42778"/>
                  </a:lnTo>
                  <a:lnTo>
                    <a:pt x="25522" y="42899"/>
                  </a:lnTo>
                  <a:lnTo>
                    <a:pt x="25402" y="43080"/>
                  </a:lnTo>
                  <a:lnTo>
                    <a:pt x="25281" y="43321"/>
                  </a:lnTo>
                  <a:lnTo>
                    <a:pt x="25221" y="43502"/>
                  </a:lnTo>
                  <a:lnTo>
                    <a:pt x="25221" y="43744"/>
                  </a:lnTo>
                  <a:lnTo>
                    <a:pt x="25221" y="43985"/>
                  </a:lnTo>
                  <a:lnTo>
                    <a:pt x="25281" y="44166"/>
                  </a:lnTo>
                  <a:lnTo>
                    <a:pt x="25402" y="44407"/>
                  </a:lnTo>
                  <a:lnTo>
                    <a:pt x="25522" y="44588"/>
                  </a:lnTo>
                  <a:lnTo>
                    <a:pt x="25703" y="44709"/>
                  </a:lnTo>
                  <a:lnTo>
                    <a:pt x="25945" y="44830"/>
                  </a:lnTo>
                  <a:lnTo>
                    <a:pt x="26126" y="44890"/>
                  </a:lnTo>
                  <a:lnTo>
                    <a:pt x="26608" y="44890"/>
                  </a:lnTo>
                  <a:lnTo>
                    <a:pt x="26789" y="44830"/>
                  </a:lnTo>
                  <a:lnTo>
                    <a:pt x="27031" y="44709"/>
                  </a:lnTo>
                  <a:lnTo>
                    <a:pt x="27212" y="44588"/>
                  </a:lnTo>
                  <a:lnTo>
                    <a:pt x="27332" y="44407"/>
                  </a:lnTo>
                  <a:lnTo>
                    <a:pt x="27453" y="44166"/>
                  </a:lnTo>
                  <a:lnTo>
                    <a:pt x="27513" y="43985"/>
                  </a:lnTo>
                  <a:lnTo>
                    <a:pt x="27513" y="43744"/>
                  </a:lnTo>
                  <a:lnTo>
                    <a:pt x="27513" y="43502"/>
                  </a:lnTo>
                  <a:lnTo>
                    <a:pt x="27453" y="43321"/>
                  </a:lnTo>
                  <a:lnTo>
                    <a:pt x="27332" y="43080"/>
                  </a:lnTo>
                  <a:lnTo>
                    <a:pt x="27212" y="42899"/>
                  </a:lnTo>
                  <a:lnTo>
                    <a:pt x="27031" y="42778"/>
                  </a:lnTo>
                  <a:lnTo>
                    <a:pt x="26789" y="42658"/>
                  </a:lnTo>
                  <a:lnTo>
                    <a:pt x="26608" y="42597"/>
                  </a:lnTo>
                  <a:close/>
                  <a:moveTo>
                    <a:pt x="31918" y="42597"/>
                  </a:moveTo>
                  <a:lnTo>
                    <a:pt x="31737" y="42658"/>
                  </a:lnTo>
                  <a:lnTo>
                    <a:pt x="31496" y="42778"/>
                  </a:lnTo>
                  <a:lnTo>
                    <a:pt x="31315" y="42899"/>
                  </a:lnTo>
                  <a:lnTo>
                    <a:pt x="31194" y="43080"/>
                  </a:lnTo>
                  <a:lnTo>
                    <a:pt x="31073" y="43321"/>
                  </a:lnTo>
                  <a:lnTo>
                    <a:pt x="31013" y="43502"/>
                  </a:lnTo>
                  <a:lnTo>
                    <a:pt x="31013" y="43744"/>
                  </a:lnTo>
                  <a:lnTo>
                    <a:pt x="31013" y="43985"/>
                  </a:lnTo>
                  <a:lnTo>
                    <a:pt x="31073" y="44166"/>
                  </a:lnTo>
                  <a:lnTo>
                    <a:pt x="31194" y="44407"/>
                  </a:lnTo>
                  <a:lnTo>
                    <a:pt x="31315" y="44588"/>
                  </a:lnTo>
                  <a:lnTo>
                    <a:pt x="31496" y="44709"/>
                  </a:lnTo>
                  <a:lnTo>
                    <a:pt x="31737" y="44830"/>
                  </a:lnTo>
                  <a:lnTo>
                    <a:pt x="31918" y="44890"/>
                  </a:lnTo>
                  <a:lnTo>
                    <a:pt x="32401" y="44890"/>
                  </a:lnTo>
                  <a:lnTo>
                    <a:pt x="32582" y="44830"/>
                  </a:lnTo>
                  <a:lnTo>
                    <a:pt x="32823" y="44709"/>
                  </a:lnTo>
                  <a:lnTo>
                    <a:pt x="33004" y="44588"/>
                  </a:lnTo>
                  <a:lnTo>
                    <a:pt x="33125" y="44407"/>
                  </a:lnTo>
                  <a:lnTo>
                    <a:pt x="33245" y="44166"/>
                  </a:lnTo>
                  <a:lnTo>
                    <a:pt x="33306" y="43985"/>
                  </a:lnTo>
                  <a:lnTo>
                    <a:pt x="33306" y="43744"/>
                  </a:lnTo>
                  <a:lnTo>
                    <a:pt x="33306" y="43502"/>
                  </a:lnTo>
                  <a:lnTo>
                    <a:pt x="33245" y="43321"/>
                  </a:lnTo>
                  <a:lnTo>
                    <a:pt x="33125" y="43080"/>
                  </a:lnTo>
                  <a:lnTo>
                    <a:pt x="33004" y="42899"/>
                  </a:lnTo>
                  <a:lnTo>
                    <a:pt x="32823" y="42778"/>
                  </a:lnTo>
                  <a:lnTo>
                    <a:pt x="32582" y="42658"/>
                  </a:lnTo>
                  <a:lnTo>
                    <a:pt x="32401" y="42597"/>
                  </a:lnTo>
                  <a:close/>
                  <a:moveTo>
                    <a:pt x="37710" y="42597"/>
                  </a:moveTo>
                  <a:lnTo>
                    <a:pt x="37529" y="42658"/>
                  </a:lnTo>
                  <a:lnTo>
                    <a:pt x="37288" y="42778"/>
                  </a:lnTo>
                  <a:lnTo>
                    <a:pt x="37107" y="42899"/>
                  </a:lnTo>
                  <a:lnTo>
                    <a:pt x="36986" y="43080"/>
                  </a:lnTo>
                  <a:lnTo>
                    <a:pt x="36865" y="43321"/>
                  </a:lnTo>
                  <a:lnTo>
                    <a:pt x="36805" y="43502"/>
                  </a:lnTo>
                  <a:lnTo>
                    <a:pt x="36805" y="43744"/>
                  </a:lnTo>
                  <a:lnTo>
                    <a:pt x="36805" y="43985"/>
                  </a:lnTo>
                  <a:lnTo>
                    <a:pt x="36865" y="44166"/>
                  </a:lnTo>
                  <a:lnTo>
                    <a:pt x="36986" y="44407"/>
                  </a:lnTo>
                  <a:lnTo>
                    <a:pt x="37107" y="44588"/>
                  </a:lnTo>
                  <a:lnTo>
                    <a:pt x="37288" y="44709"/>
                  </a:lnTo>
                  <a:lnTo>
                    <a:pt x="37529" y="44830"/>
                  </a:lnTo>
                  <a:lnTo>
                    <a:pt x="37710" y="44890"/>
                  </a:lnTo>
                  <a:lnTo>
                    <a:pt x="38193" y="44890"/>
                  </a:lnTo>
                  <a:lnTo>
                    <a:pt x="38374" y="44830"/>
                  </a:lnTo>
                  <a:lnTo>
                    <a:pt x="38615" y="44709"/>
                  </a:lnTo>
                  <a:lnTo>
                    <a:pt x="38796" y="44588"/>
                  </a:lnTo>
                  <a:lnTo>
                    <a:pt x="38917" y="44407"/>
                  </a:lnTo>
                  <a:lnTo>
                    <a:pt x="39038" y="44166"/>
                  </a:lnTo>
                  <a:lnTo>
                    <a:pt x="39098" y="43985"/>
                  </a:lnTo>
                  <a:lnTo>
                    <a:pt x="39098" y="43744"/>
                  </a:lnTo>
                  <a:lnTo>
                    <a:pt x="39098" y="43502"/>
                  </a:lnTo>
                  <a:lnTo>
                    <a:pt x="39038" y="43321"/>
                  </a:lnTo>
                  <a:lnTo>
                    <a:pt x="38917" y="43080"/>
                  </a:lnTo>
                  <a:lnTo>
                    <a:pt x="38796" y="42899"/>
                  </a:lnTo>
                  <a:lnTo>
                    <a:pt x="38615" y="42778"/>
                  </a:lnTo>
                  <a:lnTo>
                    <a:pt x="38374" y="42658"/>
                  </a:lnTo>
                  <a:lnTo>
                    <a:pt x="38193" y="42597"/>
                  </a:lnTo>
                  <a:close/>
                  <a:moveTo>
                    <a:pt x="43502" y="42597"/>
                  </a:moveTo>
                  <a:lnTo>
                    <a:pt x="43321" y="42658"/>
                  </a:lnTo>
                  <a:lnTo>
                    <a:pt x="43080" y="42778"/>
                  </a:lnTo>
                  <a:lnTo>
                    <a:pt x="42899" y="42899"/>
                  </a:lnTo>
                  <a:lnTo>
                    <a:pt x="42778" y="43080"/>
                  </a:lnTo>
                  <a:lnTo>
                    <a:pt x="42658" y="43321"/>
                  </a:lnTo>
                  <a:lnTo>
                    <a:pt x="42597" y="43502"/>
                  </a:lnTo>
                  <a:lnTo>
                    <a:pt x="42597" y="43744"/>
                  </a:lnTo>
                  <a:lnTo>
                    <a:pt x="42597" y="43985"/>
                  </a:lnTo>
                  <a:lnTo>
                    <a:pt x="42658" y="44166"/>
                  </a:lnTo>
                  <a:lnTo>
                    <a:pt x="42778" y="44407"/>
                  </a:lnTo>
                  <a:lnTo>
                    <a:pt x="42899" y="44588"/>
                  </a:lnTo>
                  <a:lnTo>
                    <a:pt x="43080" y="44709"/>
                  </a:lnTo>
                  <a:lnTo>
                    <a:pt x="43321" y="44830"/>
                  </a:lnTo>
                  <a:lnTo>
                    <a:pt x="43502" y="44890"/>
                  </a:lnTo>
                  <a:lnTo>
                    <a:pt x="43985" y="44890"/>
                  </a:lnTo>
                  <a:lnTo>
                    <a:pt x="44166" y="44830"/>
                  </a:lnTo>
                  <a:lnTo>
                    <a:pt x="44407" y="44709"/>
                  </a:lnTo>
                  <a:lnTo>
                    <a:pt x="44588" y="44588"/>
                  </a:lnTo>
                  <a:lnTo>
                    <a:pt x="44709" y="44407"/>
                  </a:lnTo>
                  <a:lnTo>
                    <a:pt x="44830" y="44166"/>
                  </a:lnTo>
                  <a:lnTo>
                    <a:pt x="44890" y="43985"/>
                  </a:lnTo>
                  <a:lnTo>
                    <a:pt x="44890" y="43744"/>
                  </a:lnTo>
                  <a:lnTo>
                    <a:pt x="44890" y="43502"/>
                  </a:lnTo>
                  <a:lnTo>
                    <a:pt x="44830" y="43321"/>
                  </a:lnTo>
                  <a:lnTo>
                    <a:pt x="44709" y="43080"/>
                  </a:lnTo>
                  <a:lnTo>
                    <a:pt x="44588" y="42899"/>
                  </a:lnTo>
                  <a:lnTo>
                    <a:pt x="44407" y="42778"/>
                  </a:lnTo>
                  <a:lnTo>
                    <a:pt x="44166" y="42658"/>
                  </a:lnTo>
                  <a:lnTo>
                    <a:pt x="43985" y="42597"/>
                  </a:lnTo>
                  <a:close/>
                  <a:moveTo>
                    <a:pt x="49295" y="42597"/>
                  </a:moveTo>
                  <a:lnTo>
                    <a:pt x="49114" y="42658"/>
                  </a:lnTo>
                  <a:lnTo>
                    <a:pt x="48872" y="42778"/>
                  </a:lnTo>
                  <a:lnTo>
                    <a:pt x="48691" y="42899"/>
                  </a:lnTo>
                  <a:lnTo>
                    <a:pt x="48571" y="43080"/>
                  </a:lnTo>
                  <a:lnTo>
                    <a:pt x="48450" y="43321"/>
                  </a:lnTo>
                  <a:lnTo>
                    <a:pt x="48390" y="43502"/>
                  </a:lnTo>
                  <a:lnTo>
                    <a:pt x="48390" y="43744"/>
                  </a:lnTo>
                  <a:lnTo>
                    <a:pt x="48390" y="43985"/>
                  </a:lnTo>
                  <a:lnTo>
                    <a:pt x="48450" y="44166"/>
                  </a:lnTo>
                  <a:lnTo>
                    <a:pt x="48571" y="44407"/>
                  </a:lnTo>
                  <a:lnTo>
                    <a:pt x="48691" y="44588"/>
                  </a:lnTo>
                  <a:lnTo>
                    <a:pt x="48872" y="44709"/>
                  </a:lnTo>
                  <a:lnTo>
                    <a:pt x="49114" y="44830"/>
                  </a:lnTo>
                  <a:lnTo>
                    <a:pt x="49295" y="44890"/>
                  </a:lnTo>
                  <a:lnTo>
                    <a:pt x="49777" y="44890"/>
                  </a:lnTo>
                  <a:lnTo>
                    <a:pt x="49958" y="44830"/>
                  </a:lnTo>
                  <a:lnTo>
                    <a:pt x="50200" y="44709"/>
                  </a:lnTo>
                  <a:lnTo>
                    <a:pt x="50381" y="44588"/>
                  </a:lnTo>
                  <a:lnTo>
                    <a:pt x="50501" y="44407"/>
                  </a:lnTo>
                  <a:lnTo>
                    <a:pt x="50622" y="44166"/>
                  </a:lnTo>
                  <a:lnTo>
                    <a:pt x="50682" y="43985"/>
                  </a:lnTo>
                  <a:lnTo>
                    <a:pt x="50682" y="43744"/>
                  </a:lnTo>
                  <a:lnTo>
                    <a:pt x="50682" y="43502"/>
                  </a:lnTo>
                  <a:lnTo>
                    <a:pt x="50622" y="43321"/>
                  </a:lnTo>
                  <a:lnTo>
                    <a:pt x="50501" y="43080"/>
                  </a:lnTo>
                  <a:lnTo>
                    <a:pt x="50381" y="42899"/>
                  </a:lnTo>
                  <a:lnTo>
                    <a:pt x="50200" y="42778"/>
                  </a:lnTo>
                  <a:lnTo>
                    <a:pt x="49958" y="42658"/>
                  </a:lnTo>
                  <a:lnTo>
                    <a:pt x="49777" y="42597"/>
                  </a:lnTo>
                  <a:close/>
                  <a:moveTo>
                    <a:pt x="55087" y="42597"/>
                  </a:moveTo>
                  <a:lnTo>
                    <a:pt x="54906" y="42658"/>
                  </a:lnTo>
                  <a:lnTo>
                    <a:pt x="54665" y="42778"/>
                  </a:lnTo>
                  <a:lnTo>
                    <a:pt x="54483" y="42899"/>
                  </a:lnTo>
                  <a:lnTo>
                    <a:pt x="54363" y="43080"/>
                  </a:lnTo>
                  <a:lnTo>
                    <a:pt x="54242" y="43321"/>
                  </a:lnTo>
                  <a:lnTo>
                    <a:pt x="54182" y="43502"/>
                  </a:lnTo>
                  <a:lnTo>
                    <a:pt x="54182" y="43744"/>
                  </a:lnTo>
                  <a:lnTo>
                    <a:pt x="54182" y="43985"/>
                  </a:lnTo>
                  <a:lnTo>
                    <a:pt x="54242" y="44166"/>
                  </a:lnTo>
                  <a:lnTo>
                    <a:pt x="54363" y="44407"/>
                  </a:lnTo>
                  <a:lnTo>
                    <a:pt x="54483" y="44588"/>
                  </a:lnTo>
                  <a:lnTo>
                    <a:pt x="54665" y="44709"/>
                  </a:lnTo>
                  <a:lnTo>
                    <a:pt x="54906" y="44830"/>
                  </a:lnTo>
                  <a:lnTo>
                    <a:pt x="55087" y="44890"/>
                  </a:lnTo>
                  <a:lnTo>
                    <a:pt x="55570" y="44890"/>
                  </a:lnTo>
                  <a:lnTo>
                    <a:pt x="55751" y="44830"/>
                  </a:lnTo>
                  <a:lnTo>
                    <a:pt x="55992" y="44709"/>
                  </a:lnTo>
                  <a:lnTo>
                    <a:pt x="56173" y="44588"/>
                  </a:lnTo>
                  <a:lnTo>
                    <a:pt x="56294" y="44407"/>
                  </a:lnTo>
                  <a:lnTo>
                    <a:pt x="56414" y="44166"/>
                  </a:lnTo>
                  <a:lnTo>
                    <a:pt x="56475" y="43985"/>
                  </a:lnTo>
                  <a:lnTo>
                    <a:pt x="56475" y="43744"/>
                  </a:lnTo>
                  <a:lnTo>
                    <a:pt x="56475" y="43502"/>
                  </a:lnTo>
                  <a:lnTo>
                    <a:pt x="56414" y="43321"/>
                  </a:lnTo>
                  <a:lnTo>
                    <a:pt x="56294" y="43080"/>
                  </a:lnTo>
                  <a:lnTo>
                    <a:pt x="56173" y="42899"/>
                  </a:lnTo>
                  <a:lnTo>
                    <a:pt x="55992" y="42778"/>
                  </a:lnTo>
                  <a:lnTo>
                    <a:pt x="55751" y="42658"/>
                  </a:lnTo>
                  <a:lnTo>
                    <a:pt x="55570" y="42597"/>
                  </a:lnTo>
                  <a:close/>
                  <a:moveTo>
                    <a:pt x="60879" y="42597"/>
                  </a:moveTo>
                  <a:lnTo>
                    <a:pt x="60698" y="42658"/>
                  </a:lnTo>
                  <a:lnTo>
                    <a:pt x="60457" y="42778"/>
                  </a:lnTo>
                  <a:lnTo>
                    <a:pt x="60276" y="42899"/>
                  </a:lnTo>
                  <a:lnTo>
                    <a:pt x="60155" y="43080"/>
                  </a:lnTo>
                  <a:lnTo>
                    <a:pt x="60034" y="43321"/>
                  </a:lnTo>
                  <a:lnTo>
                    <a:pt x="59974" y="43502"/>
                  </a:lnTo>
                  <a:lnTo>
                    <a:pt x="59974" y="43744"/>
                  </a:lnTo>
                  <a:lnTo>
                    <a:pt x="59974" y="43985"/>
                  </a:lnTo>
                  <a:lnTo>
                    <a:pt x="60034" y="44166"/>
                  </a:lnTo>
                  <a:lnTo>
                    <a:pt x="60155" y="44407"/>
                  </a:lnTo>
                  <a:lnTo>
                    <a:pt x="60276" y="44588"/>
                  </a:lnTo>
                  <a:lnTo>
                    <a:pt x="60457" y="44709"/>
                  </a:lnTo>
                  <a:lnTo>
                    <a:pt x="60698" y="44830"/>
                  </a:lnTo>
                  <a:lnTo>
                    <a:pt x="60879" y="44890"/>
                  </a:lnTo>
                  <a:lnTo>
                    <a:pt x="61362" y="44890"/>
                  </a:lnTo>
                  <a:lnTo>
                    <a:pt x="61543" y="44830"/>
                  </a:lnTo>
                  <a:lnTo>
                    <a:pt x="61784" y="44709"/>
                  </a:lnTo>
                  <a:lnTo>
                    <a:pt x="61965" y="44588"/>
                  </a:lnTo>
                  <a:lnTo>
                    <a:pt x="62086" y="44407"/>
                  </a:lnTo>
                  <a:lnTo>
                    <a:pt x="62206" y="44166"/>
                  </a:lnTo>
                  <a:lnTo>
                    <a:pt x="62267" y="43985"/>
                  </a:lnTo>
                  <a:lnTo>
                    <a:pt x="62267" y="43744"/>
                  </a:lnTo>
                  <a:lnTo>
                    <a:pt x="62267" y="43502"/>
                  </a:lnTo>
                  <a:lnTo>
                    <a:pt x="62206" y="43321"/>
                  </a:lnTo>
                  <a:lnTo>
                    <a:pt x="62086" y="43080"/>
                  </a:lnTo>
                  <a:lnTo>
                    <a:pt x="61965" y="42899"/>
                  </a:lnTo>
                  <a:lnTo>
                    <a:pt x="61784" y="42778"/>
                  </a:lnTo>
                  <a:lnTo>
                    <a:pt x="61543" y="42658"/>
                  </a:lnTo>
                  <a:lnTo>
                    <a:pt x="61362" y="42597"/>
                  </a:lnTo>
                  <a:close/>
                  <a:moveTo>
                    <a:pt x="66671" y="42597"/>
                  </a:moveTo>
                  <a:lnTo>
                    <a:pt x="66490" y="42658"/>
                  </a:lnTo>
                  <a:lnTo>
                    <a:pt x="66249" y="42778"/>
                  </a:lnTo>
                  <a:lnTo>
                    <a:pt x="66068" y="42899"/>
                  </a:lnTo>
                  <a:lnTo>
                    <a:pt x="65947" y="43080"/>
                  </a:lnTo>
                  <a:lnTo>
                    <a:pt x="65827" y="43321"/>
                  </a:lnTo>
                  <a:lnTo>
                    <a:pt x="65766" y="43502"/>
                  </a:lnTo>
                  <a:lnTo>
                    <a:pt x="65766" y="43744"/>
                  </a:lnTo>
                  <a:lnTo>
                    <a:pt x="65766" y="43985"/>
                  </a:lnTo>
                  <a:lnTo>
                    <a:pt x="65827" y="44166"/>
                  </a:lnTo>
                  <a:lnTo>
                    <a:pt x="65947" y="44407"/>
                  </a:lnTo>
                  <a:lnTo>
                    <a:pt x="66068" y="44588"/>
                  </a:lnTo>
                  <a:lnTo>
                    <a:pt x="66249" y="44709"/>
                  </a:lnTo>
                  <a:lnTo>
                    <a:pt x="66490" y="44830"/>
                  </a:lnTo>
                  <a:lnTo>
                    <a:pt x="66671" y="44890"/>
                  </a:lnTo>
                  <a:lnTo>
                    <a:pt x="67154" y="44890"/>
                  </a:lnTo>
                  <a:lnTo>
                    <a:pt x="67335" y="44830"/>
                  </a:lnTo>
                  <a:lnTo>
                    <a:pt x="67576" y="44709"/>
                  </a:lnTo>
                  <a:lnTo>
                    <a:pt x="67757" y="44588"/>
                  </a:lnTo>
                  <a:lnTo>
                    <a:pt x="67878" y="44407"/>
                  </a:lnTo>
                  <a:lnTo>
                    <a:pt x="67999" y="44166"/>
                  </a:lnTo>
                  <a:lnTo>
                    <a:pt x="68059" y="43985"/>
                  </a:lnTo>
                  <a:lnTo>
                    <a:pt x="68059" y="43744"/>
                  </a:lnTo>
                  <a:lnTo>
                    <a:pt x="68059" y="43502"/>
                  </a:lnTo>
                  <a:lnTo>
                    <a:pt x="67999" y="43321"/>
                  </a:lnTo>
                  <a:lnTo>
                    <a:pt x="67878" y="43080"/>
                  </a:lnTo>
                  <a:lnTo>
                    <a:pt x="67757" y="42899"/>
                  </a:lnTo>
                  <a:lnTo>
                    <a:pt x="67576" y="42778"/>
                  </a:lnTo>
                  <a:lnTo>
                    <a:pt x="67335" y="42658"/>
                  </a:lnTo>
                  <a:lnTo>
                    <a:pt x="67154" y="42597"/>
                  </a:lnTo>
                  <a:close/>
                  <a:moveTo>
                    <a:pt x="72464" y="42597"/>
                  </a:moveTo>
                  <a:lnTo>
                    <a:pt x="72283" y="42658"/>
                  </a:lnTo>
                  <a:lnTo>
                    <a:pt x="72041" y="42778"/>
                  </a:lnTo>
                  <a:lnTo>
                    <a:pt x="71860" y="42899"/>
                  </a:lnTo>
                  <a:lnTo>
                    <a:pt x="71740" y="43080"/>
                  </a:lnTo>
                  <a:lnTo>
                    <a:pt x="71619" y="43321"/>
                  </a:lnTo>
                  <a:lnTo>
                    <a:pt x="71559" y="43502"/>
                  </a:lnTo>
                  <a:lnTo>
                    <a:pt x="71559" y="43744"/>
                  </a:lnTo>
                  <a:lnTo>
                    <a:pt x="71559" y="43985"/>
                  </a:lnTo>
                  <a:lnTo>
                    <a:pt x="71619" y="44166"/>
                  </a:lnTo>
                  <a:lnTo>
                    <a:pt x="71740" y="44407"/>
                  </a:lnTo>
                  <a:lnTo>
                    <a:pt x="71860" y="44588"/>
                  </a:lnTo>
                  <a:lnTo>
                    <a:pt x="72041" y="44709"/>
                  </a:lnTo>
                  <a:lnTo>
                    <a:pt x="72283" y="44830"/>
                  </a:lnTo>
                  <a:lnTo>
                    <a:pt x="72464" y="44890"/>
                  </a:lnTo>
                  <a:lnTo>
                    <a:pt x="72946" y="44890"/>
                  </a:lnTo>
                  <a:lnTo>
                    <a:pt x="73127" y="44830"/>
                  </a:lnTo>
                  <a:lnTo>
                    <a:pt x="73369" y="44709"/>
                  </a:lnTo>
                  <a:lnTo>
                    <a:pt x="73550" y="44588"/>
                  </a:lnTo>
                  <a:lnTo>
                    <a:pt x="73670" y="44407"/>
                  </a:lnTo>
                  <a:lnTo>
                    <a:pt x="73791" y="44166"/>
                  </a:lnTo>
                  <a:lnTo>
                    <a:pt x="73851" y="43985"/>
                  </a:lnTo>
                  <a:lnTo>
                    <a:pt x="73851" y="43744"/>
                  </a:lnTo>
                  <a:lnTo>
                    <a:pt x="73851" y="43502"/>
                  </a:lnTo>
                  <a:lnTo>
                    <a:pt x="73791" y="43321"/>
                  </a:lnTo>
                  <a:lnTo>
                    <a:pt x="73670" y="43080"/>
                  </a:lnTo>
                  <a:lnTo>
                    <a:pt x="73550" y="42899"/>
                  </a:lnTo>
                  <a:lnTo>
                    <a:pt x="73369" y="42778"/>
                  </a:lnTo>
                  <a:lnTo>
                    <a:pt x="73127" y="42658"/>
                  </a:lnTo>
                  <a:lnTo>
                    <a:pt x="72946" y="42597"/>
                  </a:lnTo>
                  <a:close/>
                  <a:moveTo>
                    <a:pt x="724" y="45554"/>
                  </a:moveTo>
                  <a:lnTo>
                    <a:pt x="1147" y="47424"/>
                  </a:lnTo>
                  <a:lnTo>
                    <a:pt x="1267" y="47243"/>
                  </a:lnTo>
                  <a:lnTo>
                    <a:pt x="1388" y="47062"/>
                  </a:lnTo>
                  <a:lnTo>
                    <a:pt x="1448" y="46881"/>
                  </a:lnTo>
                  <a:lnTo>
                    <a:pt x="1448" y="46640"/>
                  </a:lnTo>
                  <a:lnTo>
                    <a:pt x="1388" y="46278"/>
                  </a:lnTo>
                  <a:lnTo>
                    <a:pt x="1267" y="45976"/>
                  </a:lnTo>
                  <a:lnTo>
                    <a:pt x="1026" y="45735"/>
                  </a:lnTo>
                  <a:lnTo>
                    <a:pt x="724" y="45554"/>
                  </a:lnTo>
                  <a:close/>
                  <a:moveTo>
                    <a:pt x="75179" y="45554"/>
                  </a:moveTo>
                  <a:lnTo>
                    <a:pt x="74877" y="45735"/>
                  </a:lnTo>
                  <a:lnTo>
                    <a:pt x="74636" y="45976"/>
                  </a:lnTo>
                  <a:lnTo>
                    <a:pt x="74515" y="46278"/>
                  </a:lnTo>
                  <a:lnTo>
                    <a:pt x="74455" y="46640"/>
                  </a:lnTo>
                  <a:lnTo>
                    <a:pt x="74455" y="46881"/>
                  </a:lnTo>
                  <a:lnTo>
                    <a:pt x="74515" y="47062"/>
                  </a:lnTo>
                  <a:lnTo>
                    <a:pt x="74636" y="47303"/>
                  </a:lnTo>
                  <a:lnTo>
                    <a:pt x="74756" y="47424"/>
                  </a:lnTo>
                  <a:lnTo>
                    <a:pt x="75179" y="45554"/>
                  </a:lnTo>
                  <a:close/>
                  <a:moveTo>
                    <a:pt x="5853" y="45493"/>
                  </a:moveTo>
                  <a:lnTo>
                    <a:pt x="5672" y="45554"/>
                  </a:lnTo>
                  <a:lnTo>
                    <a:pt x="5431" y="45674"/>
                  </a:lnTo>
                  <a:lnTo>
                    <a:pt x="5250" y="45795"/>
                  </a:lnTo>
                  <a:lnTo>
                    <a:pt x="5129" y="45976"/>
                  </a:lnTo>
                  <a:lnTo>
                    <a:pt x="5008" y="46217"/>
                  </a:lnTo>
                  <a:lnTo>
                    <a:pt x="4948" y="46398"/>
                  </a:lnTo>
                  <a:lnTo>
                    <a:pt x="4948" y="46640"/>
                  </a:lnTo>
                  <a:lnTo>
                    <a:pt x="4948" y="46881"/>
                  </a:lnTo>
                  <a:lnTo>
                    <a:pt x="5008" y="47062"/>
                  </a:lnTo>
                  <a:lnTo>
                    <a:pt x="5129" y="47303"/>
                  </a:lnTo>
                  <a:lnTo>
                    <a:pt x="5250" y="47484"/>
                  </a:lnTo>
                  <a:lnTo>
                    <a:pt x="5431" y="47605"/>
                  </a:lnTo>
                  <a:lnTo>
                    <a:pt x="5672" y="47726"/>
                  </a:lnTo>
                  <a:lnTo>
                    <a:pt x="5853" y="47786"/>
                  </a:lnTo>
                  <a:lnTo>
                    <a:pt x="6336" y="47786"/>
                  </a:lnTo>
                  <a:lnTo>
                    <a:pt x="6517" y="47726"/>
                  </a:lnTo>
                  <a:lnTo>
                    <a:pt x="6758" y="47605"/>
                  </a:lnTo>
                  <a:lnTo>
                    <a:pt x="6939" y="47484"/>
                  </a:lnTo>
                  <a:lnTo>
                    <a:pt x="7060" y="47303"/>
                  </a:lnTo>
                  <a:lnTo>
                    <a:pt x="7180" y="47062"/>
                  </a:lnTo>
                  <a:lnTo>
                    <a:pt x="7241" y="46881"/>
                  </a:lnTo>
                  <a:lnTo>
                    <a:pt x="7241" y="46640"/>
                  </a:lnTo>
                  <a:lnTo>
                    <a:pt x="7241" y="46398"/>
                  </a:lnTo>
                  <a:lnTo>
                    <a:pt x="7180" y="46217"/>
                  </a:lnTo>
                  <a:lnTo>
                    <a:pt x="7060" y="45976"/>
                  </a:lnTo>
                  <a:lnTo>
                    <a:pt x="6939" y="45795"/>
                  </a:lnTo>
                  <a:lnTo>
                    <a:pt x="6758" y="45674"/>
                  </a:lnTo>
                  <a:lnTo>
                    <a:pt x="6517" y="45554"/>
                  </a:lnTo>
                  <a:lnTo>
                    <a:pt x="6336" y="45493"/>
                  </a:lnTo>
                  <a:close/>
                  <a:moveTo>
                    <a:pt x="11645" y="45493"/>
                  </a:moveTo>
                  <a:lnTo>
                    <a:pt x="11464" y="45554"/>
                  </a:lnTo>
                  <a:lnTo>
                    <a:pt x="11223" y="45674"/>
                  </a:lnTo>
                  <a:lnTo>
                    <a:pt x="11042" y="45795"/>
                  </a:lnTo>
                  <a:lnTo>
                    <a:pt x="10921" y="45976"/>
                  </a:lnTo>
                  <a:lnTo>
                    <a:pt x="10800" y="46217"/>
                  </a:lnTo>
                  <a:lnTo>
                    <a:pt x="10740" y="46398"/>
                  </a:lnTo>
                  <a:lnTo>
                    <a:pt x="10740" y="46640"/>
                  </a:lnTo>
                  <a:lnTo>
                    <a:pt x="10740" y="46881"/>
                  </a:lnTo>
                  <a:lnTo>
                    <a:pt x="10800" y="47062"/>
                  </a:lnTo>
                  <a:lnTo>
                    <a:pt x="10921" y="47303"/>
                  </a:lnTo>
                  <a:lnTo>
                    <a:pt x="11042" y="47484"/>
                  </a:lnTo>
                  <a:lnTo>
                    <a:pt x="11223" y="47605"/>
                  </a:lnTo>
                  <a:lnTo>
                    <a:pt x="11464" y="47726"/>
                  </a:lnTo>
                  <a:lnTo>
                    <a:pt x="11645" y="47786"/>
                  </a:lnTo>
                  <a:lnTo>
                    <a:pt x="12128" y="47786"/>
                  </a:lnTo>
                  <a:lnTo>
                    <a:pt x="12309" y="47726"/>
                  </a:lnTo>
                  <a:lnTo>
                    <a:pt x="12550" y="47605"/>
                  </a:lnTo>
                  <a:lnTo>
                    <a:pt x="12731" y="47484"/>
                  </a:lnTo>
                  <a:lnTo>
                    <a:pt x="12852" y="47303"/>
                  </a:lnTo>
                  <a:lnTo>
                    <a:pt x="12973" y="47062"/>
                  </a:lnTo>
                  <a:lnTo>
                    <a:pt x="13033" y="46881"/>
                  </a:lnTo>
                  <a:lnTo>
                    <a:pt x="13033" y="46640"/>
                  </a:lnTo>
                  <a:lnTo>
                    <a:pt x="13033" y="46398"/>
                  </a:lnTo>
                  <a:lnTo>
                    <a:pt x="12973" y="46217"/>
                  </a:lnTo>
                  <a:lnTo>
                    <a:pt x="12852" y="45976"/>
                  </a:lnTo>
                  <a:lnTo>
                    <a:pt x="12731" y="45795"/>
                  </a:lnTo>
                  <a:lnTo>
                    <a:pt x="12550" y="45674"/>
                  </a:lnTo>
                  <a:lnTo>
                    <a:pt x="12309" y="45554"/>
                  </a:lnTo>
                  <a:lnTo>
                    <a:pt x="12128" y="45493"/>
                  </a:lnTo>
                  <a:close/>
                  <a:moveTo>
                    <a:pt x="17437" y="45493"/>
                  </a:moveTo>
                  <a:lnTo>
                    <a:pt x="17256" y="45554"/>
                  </a:lnTo>
                  <a:lnTo>
                    <a:pt x="17015" y="45674"/>
                  </a:lnTo>
                  <a:lnTo>
                    <a:pt x="16834" y="45795"/>
                  </a:lnTo>
                  <a:lnTo>
                    <a:pt x="16713" y="45976"/>
                  </a:lnTo>
                  <a:lnTo>
                    <a:pt x="16593" y="46217"/>
                  </a:lnTo>
                  <a:lnTo>
                    <a:pt x="16532" y="46398"/>
                  </a:lnTo>
                  <a:lnTo>
                    <a:pt x="16532" y="46640"/>
                  </a:lnTo>
                  <a:lnTo>
                    <a:pt x="16532" y="46881"/>
                  </a:lnTo>
                  <a:lnTo>
                    <a:pt x="16593" y="47062"/>
                  </a:lnTo>
                  <a:lnTo>
                    <a:pt x="16713" y="47303"/>
                  </a:lnTo>
                  <a:lnTo>
                    <a:pt x="16834" y="47484"/>
                  </a:lnTo>
                  <a:lnTo>
                    <a:pt x="17015" y="47605"/>
                  </a:lnTo>
                  <a:lnTo>
                    <a:pt x="17256" y="47726"/>
                  </a:lnTo>
                  <a:lnTo>
                    <a:pt x="17437" y="47786"/>
                  </a:lnTo>
                  <a:lnTo>
                    <a:pt x="17920" y="47786"/>
                  </a:lnTo>
                  <a:lnTo>
                    <a:pt x="18101" y="47726"/>
                  </a:lnTo>
                  <a:lnTo>
                    <a:pt x="18342" y="47605"/>
                  </a:lnTo>
                  <a:lnTo>
                    <a:pt x="18523" y="47484"/>
                  </a:lnTo>
                  <a:lnTo>
                    <a:pt x="18644" y="47303"/>
                  </a:lnTo>
                  <a:lnTo>
                    <a:pt x="18765" y="47062"/>
                  </a:lnTo>
                  <a:lnTo>
                    <a:pt x="18825" y="46881"/>
                  </a:lnTo>
                  <a:lnTo>
                    <a:pt x="18825" y="46640"/>
                  </a:lnTo>
                  <a:lnTo>
                    <a:pt x="18825" y="46398"/>
                  </a:lnTo>
                  <a:lnTo>
                    <a:pt x="18765" y="46217"/>
                  </a:lnTo>
                  <a:lnTo>
                    <a:pt x="18644" y="45976"/>
                  </a:lnTo>
                  <a:lnTo>
                    <a:pt x="18523" y="45795"/>
                  </a:lnTo>
                  <a:lnTo>
                    <a:pt x="18342" y="45674"/>
                  </a:lnTo>
                  <a:lnTo>
                    <a:pt x="18101" y="45554"/>
                  </a:lnTo>
                  <a:lnTo>
                    <a:pt x="17920" y="45493"/>
                  </a:lnTo>
                  <a:close/>
                  <a:moveTo>
                    <a:pt x="23230" y="45493"/>
                  </a:moveTo>
                  <a:lnTo>
                    <a:pt x="23049" y="45554"/>
                  </a:lnTo>
                  <a:lnTo>
                    <a:pt x="22807" y="45674"/>
                  </a:lnTo>
                  <a:lnTo>
                    <a:pt x="22626" y="45795"/>
                  </a:lnTo>
                  <a:lnTo>
                    <a:pt x="22506" y="45976"/>
                  </a:lnTo>
                  <a:lnTo>
                    <a:pt x="22385" y="46217"/>
                  </a:lnTo>
                  <a:lnTo>
                    <a:pt x="22325" y="46398"/>
                  </a:lnTo>
                  <a:lnTo>
                    <a:pt x="22325" y="46640"/>
                  </a:lnTo>
                  <a:lnTo>
                    <a:pt x="22325" y="46881"/>
                  </a:lnTo>
                  <a:lnTo>
                    <a:pt x="22385" y="47062"/>
                  </a:lnTo>
                  <a:lnTo>
                    <a:pt x="22506" y="47303"/>
                  </a:lnTo>
                  <a:lnTo>
                    <a:pt x="22626" y="47484"/>
                  </a:lnTo>
                  <a:lnTo>
                    <a:pt x="22807" y="47605"/>
                  </a:lnTo>
                  <a:lnTo>
                    <a:pt x="23049" y="47726"/>
                  </a:lnTo>
                  <a:lnTo>
                    <a:pt x="23230" y="47786"/>
                  </a:lnTo>
                  <a:lnTo>
                    <a:pt x="23712" y="47786"/>
                  </a:lnTo>
                  <a:lnTo>
                    <a:pt x="23893" y="47726"/>
                  </a:lnTo>
                  <a:lnTo>
                    <a:pt x="24135" y="47605"/>
                  </a:lnTo>
                  <a:lnTo>
                    <a:pt x="24316" y="47484"/>
                  </a:lnTo>
                  <a:lnTo>
                    <a:pt x="24436" y="47303"/>
                  </a:lnTo>
                  <a:lnTo>
                    <a:pt x="24557" y="47062"/>
                  </a:lnTo>
                  <a:lnTo>
                    <a:pt x="24617" y="46881"/>
                  </a:lnTo>
                  <a:lnTo>
                    <a:pt x="24617" y="46640"/>
                  </a:lnTo>
                  <a:lnTo>
                    <a:pt x="24617" y="46398"/>
                  </a:lnTo>
                  <a:lnTo>
                    <a:pt x="24557" y="46217"/>
                  </a:lnTo>
                  <a:lnTo>
                    <a:pt x="24436" y="45976"/>
                  </a:lnTo>
                  <a:lnTo>
                    <a:pt x="24316" y="45795"/>
                  </a:lnTo>
                  <a:lnTo>
                    <a:pt x="24135" y="45674"/>
                  </a:lnTo>
                  <a:lnTo>
                    <a:pt x="23893" y="45554"/>
                  </a:lnTo>
                  <a:lnTo>
                    <a:pt x="23712" y="45493"/>
                  </a:lnTo>
                  <a:close/>
                  <a:moveTo>
                    <a:pt x="29022" y="45493"/>
                  </a:moveTo>
                  <a:lnTo>
                    <a:pt x="28841" y="45554"/>
                  </a:lnTo>
                  <a:lnTo>
                    <a:pt x="28599" y="45674"/>
                  </a:lnTo>
                  <a:lnTo>
                    <a:pt x="28418" y="45795"/>
                  </a:lnTo>
                  <a:lnTo>
                    <a:pt x="28298" y="45976"/>
                  </a:lnTo>
                  <a:lnTo>
                    <a:pt x="28177" y="46217"/>
                  </a:lnTo>
                  <a:lnTo>
                    <a:pt x="28117" y="46398"/>
                  </a:lnTo>
                  <a:lnTo>
                    <a:pt x="28117" y="46640"/>
                  </a:lnTo>
                  <a:lnTo>
                    <a:pt x="28117" y="46881"/>
                  </a:lnTo>
                  <a:lnTo>
                    <a:pt x="28177" y="47062"/>
                  </a:lnTo>
                  <a:lnTo>
                    <a:pt x="28298" y="47303"/>
                  </a:lnTo>
                  <a:lnTo>
                    <a:pt x="28418" y="47484"/>
                  </a:lnTo>
                  <a:lnTo>
                    <a:pt x="28599" y="47605"/>
                  </a:lnTo>
                  <a:lnTo>
                    <a:pt x="28841" y="47726"/>
                  </a:lnTo>
                  <a:lnTo>
                    <a:pt x="29022" y="47786"/>
                  </a:lnTo>
                  <a:lnTo>
                    <a:pt x="29505" y="47786"/>
                  </a:lnTo>
                  <a:lnTo>
                    <a:pt x="29686" y="47726"/>
                  </a:lnTo>
                  <a:lnTo>
                    <a:pt x="29927" y="47605"/>
                  </a:lnTo>
                  <a:lnTo>
                    <a:pt x="30108" y="47484"/>
                  </a:lnTo>
                  <a:lnTo>
                    <a:pt x="30229" y="47303"/>
                  </a:lnTo>
                  <a:lnTo>
                    <a:pt x="30349" y="47062"/>
                  </a:lnTo>
                  <a:lnTo>
                    <a:pt x="30410" y="46881"/>
                  </a:lnTo>
                  <a:lnTo>
                    <a:pt x="30410" y="46640"/>
                  </a:lnTo>
                  <a:lnTo>
                    <a:pt x="30410" y="46398"/>
                  </a:lnTo>
                  <a:lnTo>
                    <a:pt x="30349" y="46217"/>
                  </a:lnTo>
                  <a:lnTo>
                    <a:pt x="30229" y="45976"/>
                  </a:lnTo>
                  <a:lnTo>
                    <a:pt x="30108" y="45795"/>
                  </a:lnTo>
                  <a:lnTo>
                    <a:pt x="29927" y="45674"/>
                  </a:lnTo>
                  <a:lnTo>
                    <a:pt x="29686" y="45554"/>
                  </a:lnTo>
                  <a:lnTo>
                    <a:pt x="29505" y="45493"/>
                  </a:lnTo>
                  <a:close/>
                  <a:moveTo>
                    <a:pt x="34814" y="45493"/>
                  </a:moveTo>
                  <a:lnTo>
                    <a:pt x="34633" y="45554"/>
                  </a:lnTo>
                  <a:lnTo>
                    <a:pt x="34392" y="45674"/>
                  </a:lnTo>
                  <a:lnTo>
                    <a:pt x="34211" y="45795"/>
                  </a:lnTo>
                  <a:lnTo>
                    <a:pt x="34090" y="45976"/>
                  </a:lnTo>
                  <a:lnTo>
                    <a:pt x="33969" y="46217"/>
                  </a:lnTo>
                  <a:lnTo>
                    <a:pt x="33909" y="46398"/>
                  </a:lnTo>
                  <a:lnTo>
                    <a:pt x="33909" y="46640"/>
                  </a:lnTo>
                  <a:lnTo>
                    <a:pt x="33909" y="46881"/>
                  </a:lnTo>
                  <a:lnTo>
                    <a:pt x="33969" y="47062"/>
                  </a:lnTo>
                  <a:lnTo>
                    <a:pt x="34090" y="47303"/>
                  </a:lnTo>
                  <a:lnTo>
                    <a:pt x="34211" y="47484"/>
                  </a:lnTo>
                  <a:lnTo>
                    <a:pt x="34392" y="47605"/>
                  </a:lnTo>
                  <a:lnTo>
                    <a:pt x="34633" y="47726"/>
                  </a:lnTo>
                  <a:lnTo>
                    <a:pt x="34814" y="47786"/>
                  </a:lnTo>
                  <a:lnTo>
                    <a:pt x="35297" y="47786"/>
                  </a:lnTo>
                  <a:lnTo>
                    <a:pt x="35478" y="47726"/>
                  </a:lnTo>
                  <a:lnTo>
                    <a:pt x="35719" y="47605"/>
                  </a:lnTo>
                  <a:lnTo>
                    <a:pt x="35900" y="47484"/>
                  </a:lnTo>
                  <a:lnTo>
                    <a:pt x="36021" y="47303"/>
                  </a:lnTo>
                  <a:lnTo>
                    <a:pt x="36141" y="47062"/>
                  </a:lnTo>
                  <a:lnTo>
                    <a:pt x="36202" y="46881"/>
                  </a:lnTo>
                  <a:lnTo>
                    <a:pt x="36202" y="46640"/>
                  </a:lnTo>
                  <a:lnTo>
                    <a:pt x="36202" y="46398"/>
                  </a:lnTo>
                  <a:lnTo>
                    <a:pt x="36141" y="46217"/>
                  </a:lnTo>
                  <a:lnTo>
                    <a:pt x="36021" y="45976"/>
                  </a:lnTo>
                  <a:lnTo>
                    <a:pt x="35900" y="45795"/>
                  </a:lnTo>
                  <a:lnTo>
                    <a:pt x="35719" y="45674"/>
                  </a:lnTo>
                  <a:lnTo>
                    <a:pt x="35478" y="45554"/>
                  </a:lnTo>
                  <a:lnTo>
                    <a:pt x="35297" y="45493"/>
                  </a:lnTo>
                  <a:close/>
                  <a:moveTo>
                    <a:pt x="40606" y="45493"/>
                  </a:moveTo>
                  <a:lnTo>
                    <a:pt x="40425" y="45554"/>
                  </a:lnTo>
                  <a:lnTo>
                    <a:pt x="40184" y="45674"/>
                  </a:lnTo>
                  <a:lnTo>
                    <a:pt x="40003" y="45795"/>
                  </a:lnTo>
                  <a:lnTo>
                    <a:pt x="39882" y="45976"/>
                  </a:lnTo>
                  <a:lnTo>
                    <a:pt x="39762" y="46217"/>
                  </a:lnTo>
                  <a:lnTo>
                    <a:pt x="39701" y="46398"/>
                  </a:lnTo>
                  <a:lnTo>
                    <a:pt x="39701" y="46640"/>
                  </a:lnTo>
                  <a:lnTo>
                    <a:pt x="39701" y="46881"/>
                  </a:lnTo>
                  <a:lnTo>
                    <a:pt x="39762" y="47062"/>
                  </a:lnTo>
                  <a:lnTo>
                    <a:pt x="39882" y="47303"/>
                  </a:lnTo>
                  <a:lnTo>
                    <a:pt x="40003" y="47484"/>
                  </a:lnTo>
                  <a:lnTo>
                    <a:pt x="40184" y="47605"/>
                  </a:lnTo>
                  <a:lnTo>
                    <a:pt x="40425" y="47726"/>
                  </a:lnTo>
                  <a:lnTo>
                    <a:pt x="40606" y="47786"/>
                  </a:lnTo>
                  <a:lnTo>
                    <a:pt x="41089" y="47786"/>
                  </a:lnTo>
                  <a:lnTo>
                    <a:pt x="41270" y="47726"/>
                  </a:lnTo>
                  <a:lnTo>
                    <a:pt x="41511" y="47605"/>
                  </a:lnTo>
                  <a:lnTo>
                    <a:pt x="41692" y="47484"/>
                  </a:lnTo>
                  <a:lnTo>
                    <a:pt x="41813" y="47303"/>
                  </a:lnTo>
                  <a:lnTo>
                    <a:pt x="41934" y="47062"/>
                  </a:lnTo>
                  <a:lnTo>
                    <a:pt x="41994" y="46881"/>
                  </a:lnTo>
                  <a:lnTo>
                    <a:pt x="41994" y="46640"/>
                  </a:lnTo>
                  <a:lnTo>
                    <a:pt x="41994" y="46398"/>
                  </a:lnTo>
                  <a:lnTo>
                    <a:pt x="41934" y="46217"/>
                  </a:lnTo>
                  <a:lnTo>
                    <a:pt x="41813" y="45976"/>
                  </a:lnTo>
                  <a:lnTo>
                    <a:pt x="41692" y="45795"/>
                  </a:lnTo>
                  <a:lnTo>
                    <a:pt x="41511" y="45674"/>
                  </a:lnTo>
                  <a:lnTo>
                    <a:pt x="41270" y="45554"/>
                  </a:lnTo>
                  <a:lnTo>
                    <a:pt x="41089" y="45493"/>
                  </a:lnTo>
                  <a:close/>
                  <a:moveTo>
                    <a:pt x="46399" y="45493"/>
                  </a:moveTo>
                  <a:lnTo>
                    <a:pt x="46218" y="45554"/>
                  </a:lnTo>
                  <a:lnTo>
                    <a:pt x="45976" y="45674"/>
                  </a:lnTo>
                  <a:lnTo>
                    <a:pt x="45795" y="45795"/>
                  </a:lnTo>
                  <a:lnTo>
                    <a:pt x="45674" y="45976"/>
                  </a:lnTo>
                  <a:lnTo>
                    <a:pt x="45554" y="46217"/>
                  </a:lnTo>
                  <a:lnTo>
                    <a:pt x="45493" y="46398"/>
                  </a:lnTo>
                  <a:lnTo>
                    <a:pt x="45493" y="46640"/>
                  </a:lnTo>
                  <a:lnTo>
                    <a:pt x="45493" y="46881"/>
                  </a:lnTo>
                  <a:lnTo>
                    <a:pt x="45554" y="47062"/>
                  </a:lnTo>
                  <a:lnTo>
                    <a:pt x="45674" y="47303"/>
                  </a:lnTo>
                  <a:lnTo>
                    <a:pt x="45795" y="47484"/>
                  </a:lnTo>
                  <a:lnTo>
                    <a:pt x="45976" y="47605"/>
                  </a:lnTo>
                  <a:lnTo>
                    <a:pt x="46218" y="47726"/>
                  </a:lnTo>
                  <a:lnTo>
                    <a:pt x="46399" y="47786"/>
                  </a:lnTo>
                  <a:lnTo>
                    <a:pt x="46881" y="47786"/>
                  </a:lnTo>
                  <a:lnTo>
                    <a:pt x="47062" y="47726"/>
                  </a:lnTo>
                  <a:lnTo>
                    <a:pt x="47304" y="47605"/>
                  </a:lnTo>
                  <a:lnTo>
                    <a:pt x="47485" y="47484"/>
                  </a:lnTo>
                  <a:lnTo>
                    <a:pt x="47605" y="47303"/>
                  </a:lnTo>
                  <a:lnTo>
                    <a:pt x="47726" y="47062"/>
                  </a:lnTo>
                  <a:lnTo>
                    <a:pt x="47786" y="46881"/>
                  </a:lnTo>
                  <a:lnTo>
                    <a:pt x="47786" y="46640"/>
                  </a:lnTo>
                  <a:lnTo>
                    <a:pt x="47786" y="46398"/>
                  </a:lnTo>
                  <a:lnTo>
                    <a:pt x="47726" y="46217"/>
                  </a:lnTo>
                  <a:lnTo>
                    <a:pt x="47605" y="45976"/>
                  </a:lnTo>
                  <a:lnTo>
                    <a:pt x="47485" y="45795"/>
                  </a:lnTo>
                  <a:lnTo>
                    <a:pt x="47304" y="45674"/>
                  </a:lnTo>
                  <a:lnTo>
                    <a:pt x="47062" y="45554"/>
                  </a:lnTo>
                  <a:lnTo>
                    <a:pt x="46881" y="45493"/>
                  </a:lnTo>
                  <a:close/>
                  <a:moveTo>
                    <a:pt x="52191" y="45493"/>
                  </a:moveTo>
                  <a:lnTo>
                    <a:pt x="52010" y="45554"/>
                  </a:lnTo>
                  <a:lnTo>
                    <a:pt x="51768" y="45674"/>
                  </a:lnTo>
                  <a:lnTo>
                    <a:pt x="51587" y="45795"/>
                  </a:lnTo>
                  <a:lnTo>
                    <a:pt x="51467" y="45976"/>
                  </a:lnTo>
                  <a:lnTo>
                    <a:pt x="51346" y="46217"/>
                  </a:lnTo>
                  <a:lnTo>
                    <a:pt x="51286" y="46398"/>
                  </a:lnTo>
                  <a:lnTo>
                    <a:pt x="51286" y="46640"/>
                  </a:lnTo>
                  <a:lnTo>
                    <a:pt x="51286" y="46881"/>
                  </a:lnTo>
                  <a:lnTo>
                    <a:pt x="51346" y="47062"/>
                  </a:lnTo>
                  <a:lnTo>
                    <a:pt x="51467" y="47303"/>
                  </a:lnTo>
                  <a:lnTo>
                    <a:pt x="51587" y="47484"/>
                  </a:lnTo>
                  <a:lnTo>
                    <a:pt x="51768" y="47605"/>
                  </a:lnTo>
                  <a:lnTo>
                    <a:pt x="52010" y="47726"/>
                  </a:lnTo>
                  <a:lnTo>
                    <a:pt x="52191" y="47786"/>
                  </a:lnTo>
                  <a:lnTo>
                    <a:pt x="52673" y="47786"/>
                  </a:lnTo>
                  <a:lnTo>
                    <a:pt x="52854" y="47726"/>
                  </a:lnTo>
                  <a:lnTo>
                    <a:pt x="53096" y="47605"/>
                  </a:lnTo>
                  <a:lnTo>
                    <a:pt x="53277" y="47484"/>
                  </a:lnTo>
                  <a:lnTo>
                    <a:pt x="53397" y="47303"/>
                  </a:lnTo>
                  <a:lnTo>
                    <a:pt x="53518" y="47062"/>
                  </a:lnTo>
                  <a:lnTo>
                    <a:pt x="53578" y="46881"/>
                  </a:lnTo>
                  <a:lnTo>
                    <a:pt x="53578" y="46640"/>
                  </a:lnTo>
                  <a:lnTo>
                    <a:pt x="53578" y="46398"/>
                  </a:lnTo>
                  <a:lnTo>
                    <a:pt x="53518" y="46217"/>
                  </a:lnTo>
                  <a:lnTo>
                    <a:pt x="53397" y="45976"/>
                  </a:lnTo>
                  <a:lnTo>
                    <a:pt x="53277" y="45795"/>
                  </a:lnTo>
                  <a:lnTo>
                    <a:pt x="53096" y="45674"/>
                  </a:lnTo>
                  <a:lnTo>
                    <a:pt x="52854" y="45554"/>
                  </a:lnTo>
                  <a:lnTo>
                    <a:pt x="52673" y="45493"/>
                  </a:lnTo>
                  <a:close/>
                  <a:moveTo>
                    <a:pt x="57983" y="45493"/>
                  </a:moveTo>
                  <a:lnTo>
                    <a:pt x="57802" y="45554"/>
                  </a:lnTo>
                  <a:lnTo>
                    <a:pt x="57561" y="45674"/>
                  </a:lnTo>
                  <a:lnTo>
                    <a:pt x="57380" y="45795"/>
                  </a:lnTo>
                  <a:lnTo>
                    <a:pt x="57259" y="45976"/>
                  </a:lnTo>
                  <a:lnTo>
                    <a:pt x="57138" y="46217"/>
                  </a:lnTo>
                  <a:lnTo>
                    <a:pt x="57078" y="46398"/>
                  </a:lnTo>
                  <a:lnTo>
                    <a:pt x="57078" y="46640"/>
                  </a:lnTo>
                  <a:lnTo>
                    <a:pt x="57078" y="46881"/>
                  </a:lnTo>
                  <a:lnTo>
                    <a:pt x="57138" y="47062"/>
                  </a:lnTo>
                  <a:lnTo>
                    <a:pt x="57259" y="47303"/>
                  </a:lnTo>
                  <a:lnTo>
                    <a:pt x="57380" y="47484"/>
                  </a:lnTo>
                  <a:lnTo>
                    <a:pt x="57561" y="47605"/>
                  </a:lnTo>
                  <a:lnTo>
                    <a:pt x="57802" y="47726"/>
                  </a:lnTo>
                  <a:lnTo>
                    <a:pt x="57983" y="47786"/>
                  </a:lnTo>
                  <a:lnTo>
                    <a:pt x="58466" y="47786"/>
                  </a:lnTo>
                  <a:lnTo>
                    <a:pt x="58647" y="47726"/>
                  </a:lnTo>
                  <a:lnTo>
                    <a:pt x="58888" y="47605"/>
                  </a:lnTo>
                  <a:lnTo>
                    <a:pt x="59069" y="47484"/>
                  </a:lnTo>
                  <a:lnTo>
                    <a:pt x="59190" y="47303"/>
                  </a:lnTo>
                  <a:lnTo>
                    <a:pt x="59310" y="47062"/>
                  </a:lnTo>
                  <a:lnTo>
                    <a:pt x="59371" y="46881"/>
                  </a:lnTo>
                  <a:lnTo>
                    <a:pt x="59371" y="46640"/>
                  </a:lnTo>
                  <a:lnTo>
                    <a:pt x="59371" y="46398"/>
                  </a:lnTo>
                  <a:lnTo>
                    <a:pt x="59310" y="46217"/>
                  </a:lnTo>
                  <a:lnTo>
                    <a:pt x="59190" y="45976"/>
                  </a:lnTo>
                  <a:lnTo>
                    <a:pt x="59069" y="45795"/>
                  </a:lnTo>
                  <a:lnTo>
                    <a:pt x="58888" y="45674"/>
                  </a:lnTo>
                  <a:lnTo>
                    <a:pt x="58647" y="45554"/>
                  </a:lnTo>
                  <a:lnTo>
                    <a:pt x="58466" y="45493"/>
                  </a:lnTo>
                  <a:close/>
                  <a:moveTo>
                    <a:pt x="63775" y="45493"/>
                  </a:moveTo>
                  <a:lnTo>
                    <a:pt x="63594" y="45554"/>
                  </a:lnTo>
                  <a:lnTo>
                    <a:pt x="63353" y="45674"/>
                  </a:lnTo>
                  <a:lnTo>
                    <a:pt x="63172" y="45795"/>
                  </a:lnTo>
                  <a:lnTo>
                    <a:pt x="63051" y="45976"/>
                  </a:lnTo>
                  <a:lnTo>
                    <a:pt x="62931" y="46217"/>
                  </a:lnTo>
                  <a:lnTo>
                    <a:pt x="62870" y="46398"/>
                  </a:lnTo>
                  <a:lnTo>
                    <a:pt x="62870" y="46640"/>
                  </a:lnTo>
                  <a:lnTo>
                    <a:pt x="62870" y="46881"/>
                  </a:lnTo>
                  <a:lnTo>
                    <a:pt x="62931" y="47062"/>
                  </a:lnTo>
                  <a:lnTo>
                    <a:pt x="63051" y="47303"/>
                  </a:lnTo>
                  <a:lnTo>
                    <a:pt x="63172" y="47484"/>
                  </a:lnTo>
                  <a:lnTo>
                    <a:pt x="63353" y="47605"/>
                  </a:lnTo>
                  <a:lnTo>
                    <a:pt x="63594" y="47726"/>
                  </a:lnTo>
                  <a:lnTo>
                    <a:pt x="63775" y="47786"/>
                  </a:lnTo>
                  <a:lnTo>
                    <a:pt x="64258" y="47786"/>
                  </a:lnTo>
                  <a:lnTo>
                    <a:pt x="64439" y="47726"/>
                  </a:lnTo>
                  <a:lnTo>
                    <a:pt x="64680" y="47605"/>
                  </a:lnTo>
                  <a:lnTo>
                    <a:pt x="64861" y="47484"/>
                  </a:lnTo>
                  <a:lnTo>
                    <a:pt x="64982" y="47303"/>
                  </a:lnTo>
                  <a:lnTo>
                    <a:pt x="65103" y="47062"/>
                  </a:lnTo>
                  <a:lnTo>
                    <a:pt x="65163" y="46881"/>
                  </a:lnTo>
                  <a:lnTo>
                    <a:pt x="65163" y="46640"/>
                  </a:lnTo>
                  <a:lnTo>
                    <a:pt x="65163" y="46398"/>
                  </a:lnTo>
                  <a:lnTo>
                    <a:pt x="65103" y="46217"/>
                  </a:lnTo>
                  <a:lnTo>
                    <a:pt x="64982" y="45976"/>
                  </a:lnTo>
                  <a:lnTo>
                    <a:pt x="64861" y="45795"/>
                  </a:lnTo>
                  <a:lnTo>
                    <a:pt x="64680" y="45674"/>
                  </a:lnTo>
                  <a:lnTo>
                    <a:pt x="64439" y="45554"/>
                  </a:lnTo>
                  <a:lnTo>
                    <a:pt x="64258" y="45493"/>
                  </a:lnTo>
                  <a:close/>
                  <a:moveTo>
                    <a:pt x="69567" y="45493"/>
                  </a:moveTo>
                  <a:lnTo>
                    <a:pt x="69386" y="45554"/>
                  </a:lnTo>
                  <a:lnTo>
                    <a:pt x="69145" y="45674"/>
                  </a:lnTo>
                  <a:lnTo>
                    <a:pt x="68964" y="45795"/>
                  </a:lnTo>
                  <a:lnTo>
                    <a:pt x="68843" y="45976"/>
                  </a:lnTo>
                  <a:lnTo>
                    <a:pt x="68723" y="46217"/>
                  </a:lnTo>
                  <a:lnTo>
                    <a:pt x="68662" y="46398"/>
                  </a:lnTo>
                  <a:lnTo>
                    <a:pt x="68662" y="46640"/>
                  </a:lnTo>
                  <a:lnTo>
                    <a:pt x="68662" y="46881"/>
                  </a:lnTo>
                  <a:lnTo>
                    <a:pt x="68723" y="47062"/>
                  </a:lnTo>
                  <a:lnTo>
                    <a:pt x="68843" y="47303"/>
                  </a:lnTo>
                  <a:lnTo>
                    <a:pt x="68964" y="47484"/>
                  </a:lnTo>
                  <a:lnTo>
                    <a:pt x="69145" y="47605"/>
                  </a:lnTo>
                  <a:lnTo>
                    <a:pt x="69386" y="47726"/>
                  </a:lnTo>
                  <a:lnTo>
                    <a:pt x="69567" y="47786"/>
                  </a:lnTo>
                  <a:lnTo>
                    <a:pt x="70050" y="47786"/>
                  </a:lnTo>
                  <a:lnTo>
                    <a:pt x="70231" y="47726"/>
                  </a:lnTo>
                  <a:lnTo>
                    <a:pt x="70472" y="47605"/>
                  </a:lnTo>
                  <a:lnTo>
                    <a:pt x="70653" y="47484"/>
                  </a:lnTo>
                  <a:lnTo>
                    <a:pt x="70774" y="47303"/>
                  </a:lnTo>
                  <a:lnTo>
                    <a:pt x="70895" y="47062"/>
                  </a:lnTo>
                  <a:lnTo>
                    <a:pt x="70955" y="46881"/>
                  </a:lnTo>
                  <a:lnTo>
                    <a:pt x="70955" y="46640"/>
                  </a:lnTo>
                  <a:lnTo>
                    <a:pt x="70955" y="46398"/>
                  </a:lnTo>
                  <a:lnTo>
                    <a:pt x="70895" y="46217"/>
                  </a:lnTo>
                  <a:lnTo>
                    <a:pt x="70774" y="45976"/>
                  </a:lnTo>
                  <a:lnTo>
                    <a:pt x="70653" y="45795"/>
                  </a:lnTo>
                  <a:lnTo>
                    <a:pt x="70472" y="45674"/>
                  </a:lnTo>
                  <a:lnTo>
                    <a:pt x="70231" y="45554"/>
                  </a:lnTo>
                  <a:lnTo>
                    <a:pt x="70050" y="45493"/>
                  </a:lnTo>
                  <a:close/>
                  <a:moveTo>
                    <a:pt x="2896" y="48389"/>
                  </a:moveTo>
                  <a:lnTo>
                    <a:pt x="2655" y="48510"/>
                  </a:lnTo>
                  <a:lnTo>
                    <a:pt x="2414" y="48691"/>
                  </a:lnTo>
                  <a:lnTo>
                    <a:pt x="2233" y="48872"/>
                  </a:lnTo>
                  <a:lnTo>
                    <a:pt x="2112" y="49174"/>
                  </a:lnTo>
                  <a:lnTo>
                    <a:pt x="2052" y="49536"/>
                  </a:lnTo>
                  <a:lnTo>
                    <a:pt x="2052" y="49777"/>
                  </a:lnTo>
                  <a:lnTo>
                    <a:pt x="2112" y="49958"/>
                  </a:lnTo>
                  <a:lnTo>
                    <a:pt x="2233" y="50200"/>
                  </a:lnTo>
                  <a:lnTo>
                    <a:pt x="2353" y="50381"/>
                  </a:lnTo>
                  <a:lnTo>
                    <a:pt x="2534" y="50501"/>
                  </a:lnTo>
                  <a:lnTo>
                    <a:pt x="2776" y="50622"/>
                  </a:lnTo>
                  <a:lnTo>
                    <a:pt x="2957" y="50682"/>
                  </a:lnTo>
                  <a:lnTo>
                    <a:pt x="3439" y="50682"/>
                  </a:lnTo>
                  <a:lnTo>
                    <a:pt x="3620" y="50622"/>
                  </a:lnTo>
                  <a:lnTo>
                    <a:pt x="3862" y="50501"/>
                  </a:lnTo>
                  <a:lnTo>
                    <a:pt x="4043" y="50381"/>
                  </a:lnTo>
                  <a:lnTo>
                    <a:pt x="4164" y="50200"/>
                  </a:lnTo>
                  <a:lnTo>
                    <a:pt x="4284" y="49958"/>
                  </a:lnTo>
                  <a:lnTo>
                    <a:pt x="4345" y="49777"/>
                  </a:lnTo>
                  <a:lnTo>
                    <a:pt x="4345" y="49536"/>
                  </a:lnTo>
                  <a:lnTo>
                    <a:pt x="4284" y="49174"/>
                  </a:lnTo>
                  <a:lnTo>
                    <a:pt x="4164" y="48872"/>
                  </a:lnTo>
                  <a:lnTo>
                    <a:pt x="3982" y="48691"/>
                  </a:lnTo>
                  <a:lnTo>
                    <a:pt x="3741" y="48510"/>
                  </a:lnTo>
                  <a:lnTo>
                    <a:pt x="3500" y="48389"/>
                  </a:lnTo>
                  <a:close/>
                  <a:moveTo>
                    <a:pt x="8689" y="48389"/>
                  </a:moveTo>
                  <a:lnTo>
                    <a:pt x="8447" y="48510"/>
                  </a:lnTo>
                  <a:lnTo>
                    <a:pt x="8206" y="48691"/>
                  </a:lnTo>
                  <a:lnTo>
                    <a:pt x="8025" y="48872"/>
                  </a:lnTo>
                  <a:lnTo>
                    <a:pt x="7904" y="49174"/>
                  </a:lnTo>
                  <a:lnTo>
                    <a:pt x="7844" y="49536"/>
                  </a:lnTo>
                  <a:lnTo>
                    <a:pt x="7844" y="49777"/>
                  </a:lnTo>
                  <a:lnTo>
                    <a:pt x="7904" y="49958"/>
                  </a:lnTo>
                  <a:lnTo>
                    <a:pt x="8025" y="50200"/>
                  </a:lnTo>
                  <a:lnTo>
                    <a:pt x="8146" y="50381"/>
                  </a:lnTo>
                  <a:lnTo>
                    <a:pt x="8327" y="50501"/>
                  </a:lnTo>
                  <a:lnTo>
                    <a:pt x="8568" y="50622"/>
                  </a:lnTo>
                  <a:lnTo>
                    <a:pt x="8749" y="50682"/>
                  </a:lnTo>
                  <a:lnTo>
                    <a:pt x="9232" y="50682"/>
                  </a:lnTo>
                  <a:lnTo>
                    <a:pt x="9413" y="50622"/>
                  </a:lnTo>
                  <a:lnTo>
                    <a:pt x="9654" y="50501"/>
                  </a:lnTo>
                  <a:lnTo>
                    <a:pt x="9835" y="50381"/>
                  </a:lnTo>
                  <a:lnTo>
                    <a:pt x="9956" y="50200"/>
                  </a:lnTo>
                  <a:lnTo>
                    <a:pt x="10076" y="49958"/>
                  </a:lnTo>
                  <a:lnTo>
                    <a:pt x="10137" y="49777"/>
                  </a:lnTo>
                  <a:lnTo>
                    <a:pt x="10137" y="49536"/>
                  </a:lnTo>
                  <a:lnTo>
                    <a:pt x="10076" y="49174"/>
                  </a:lnTo>
                  <a:lnTo>
                    <a:pt x="9956" y="48872"/>
                  </a:lnTo>
                  <a:lnTo>
                    <a:pt x="9775" y="48691"/>
                  </a:lnTo>
                  <a:lnTo>
                    <a:pt x="9533" y="48510"/>
                  </a:lnTo>
                  <a:lnTo>
                    <a:pt x="9292" y="48389"/>
                  </a:lnTo>
                  <a:close/>
                  <a:moveTo>
                    <a:pt x="14481" y="48389"/>
                  </a:moveTo>
                  <a:lnTo>
                    <a:pt x="14240" y="48510"/>
                  </a:lnTo>
                  <a:lnTo>
                    <a:pt x="13998" y="48691"/>
                  </a:lnTo>
                  <a:lnTo>
                    <a:pt x="13817" y="48872"/>
                  </a:lnTo>
                  <a:lnTo>
                    <a:pt x="13697" y="49174"/>
                  </a:lnTo>
                  <a:lnTo>
                    <a:pt x="13636" y="49536"/>
                  </a:lnTo>
                  <a:lnTo>
                    <a:pt x="13636" y="49777"/>
                  </a:lnTo>
                  <a:lnTo>
                    <a:pt x="13697" y="49958"/>
                  </a:lnTo>
                  <a:lnTo>
                    <a:pt x="13817" y="50200"/>
                  </a:lnTo>
                  <a:lnTo>
                    <a:pt x="13938" y="50381"/>
                  </a:lnTo>
                  <a:lnTo>
                    <a:pt x="14119" y="50501"/>
                  </a:lnTo>
                  <a:lnTo>
                    <a:pt x="14360" y="50622"/>
                  </a:lnTo>
                  <a:lnTo>
                    <a:pt x="14541" y="50682"/>
                  </a:lnTo>
                  <a:lnTo>
                    <a:pt x="15024" y="50682"/>
                  </a:lnTo>
                  <a:lnTo>
                    <a:pt x="15205" y="50622"/>
                  </a:lnTo>
                  <a:lnTo>
                    <a:pt x="15446" y="50501"/>
                  </a:lnTo>
                  <a:lnTo>
                    <a:pt x="15627" y="50381"/>
                  </a:lnTo>
                  <a:lnTo>
                    <a:pt x="15748" y="50200"/>
                  </a:lnTo>
                  <a:lnTo>
                    <a:pt x="15869" y="49958"/>
                  </a:lnTo>
                  <a:lnTo>
                    <a:pt x="15929" y="49777"/>
                  </a:lnTo>
                  <a:lnTo>
                    <a:pt x="15929" y="49536"/>
                  </a:lnTo>
                  <a:lnTo>
                    <a:pt x="15869" y="49174"/>
                  </a:lnTo>
                  <a:lnTo>
                    <a:pt x="15748" y="48872"/>
                  </a:lnTo>
                  <a:lnTo>
                    <a:pt x="15567" y="48691"/>
                  </a:lnTo>
                  <a:lnTo>
                    <a:pt x="15326" y="48510"/>
                  </a:lnTo>
                  <a:lnTo>
                    <a:pt x="15084" y="48389"/>
                  </a:lnTo>
                  <a:close/>
                  <a:moveTo>
                    <a:pt x="20273" y="48389"/>
                  </a:moveTo>
                  <a:lnTo>
                    <a:pt x="20032" y="48510"/>
                  </a:lnTo>
                  <a:lnTo>
                    <a:pt x="19790" y="48691"/>
                  </a:lnTo>
                  <a:lnTo>
                    <a:pt x="19609" y="48872"/>
                  </a:lnTo>
                  <a:lnTo>
                    <a:pt x="19489" y="49174"/>
                  </a:lnTo>
                  <a:lnTo>
                    <a:pt x="19428" y="49536"/>
                  </a:lnTo>
                  <a:lnTo>
                    <a:pt x="19428" y="49777"/>
                  </a:lnTo>
                  <a:lnTo>
                    <a:pt x="19489" y="49958"/>
                  </a:lnTo>
                  <a:lnTo>
                    <a:pt x="19609" y="50200"/>
                  </a:lnTo>
                  <a:lnTo>
                    <a:pt x="19730" y="50381"/>
                  </a:lnTo>
                  <a:lnTo>
                    <a:pt x="19911" y="50501"/>
                  </a:lnTo>
                  <a:lnTo>
                    <a:pt x="20152" y="50622"/>
                  </a:lnTo>
                  <a:lnTo>
                    <a:pt x="20333" y="50682"/>
                  </a:lnTo>
                  <a:lnTo>
                    <a:pt x="20816" y="50682"/>
                  </a:lnTo>
                  <a:lnTo>
                    <a:pt x="20997" y="50622"/>
                  </a:lnTo>
                  <a:lnTo>
                    <a:pt x="21239" y="50501"/>
                  </a:lnTo>
                  <a:lnTo>
                    <a:pt x="21420" y="50381"/>
                  </a:lnTo>
                  <a:lnTo>
                    <a:pt x="21540" y="50200"/>
                  </a:lnTo>
                  <a:lnTo>
                    <a:pt x="21661" y="49958"/>
                  </a:lnTo>
                  <a:lnTo>
                    <a:pt x="21721" y="49777"/>
                  </a:lnTo>
                  <a:lnTo>
                    <a:pt x="21721" y="49536"/>
                  </a:lnTo>
                  <a:lnTo>
                    <a:pt x="21661" y="49174"/>
                  </a:lnTo>
                  <a:lnTo>
                    <a:pt x="21540" y="48872"/>
                  </a:lnTo>
                  <a:lnTo>
                    <a:pt x="21359" y="48691"/>
                  </a:lnTo>
                  <a:lnTo>
                    <a:pt x="21118" y="48510"/>
                  </a:lnTo>
                  <a:lnTo>
                    <a:pt x="20876" y="48389"/>
                  </a:lnTo>
                  <a:close/>
                  <a:moveTo>
                    <a:pt x="26065" y="48389"/>
                  </a:moveTo>
                  <a:lnTo>
                    <a:pt x="25824" y="48510"/>
                  </a:lnTo>
                  <a:lnTo>
                    <a:pt x="25583" y="48691"/>
                  </a:lnTo>
                  <a:lnTo>
                    <a:pt x="25402" y="48872"/>
                  </a:lnTo>
                  <a:lnTo>
                    <a:pt x="25281" y="49174"/>
                  </a:lnTo>
                  <a:lnTo>
                    <a:pt x="25221" y="49536"/>
                  </a:lnTo>
                  <a:lnTo>
                    <a:pt x="25221" y="49777"/>
                  </a:lnTo>
                  <a:lnTo>
                    <a:pt x="25281" y="49958"/>
                  </a:lnTo>
                  <a:lnTo>
                    <a:pt x="25402" y="50200"/>
                  </a:lnTo>
                  <a:lnTo>
                    <a:pt x="25522" y="50381"/>
                  </a:lnTo>
                  <a:lnTo>
                    <a:pt x="25703" y="50501"/>
                  </a:lnTo>
                  <a:lnTo>
                    <a:pt x="25945" y="50622"/>
                  </a:lnTo>
                  <a:lnTo>
                    <a:pt x="26126" y="50682"/>
                  </a:lnTo>
                  <a:lnTo>
                    <a:pt x="26608" y="50682"/>
                  </a:lnTo>
                  <a:lnTo>
                    <a:pt x="26789" y="50622"/>
                  </a:lnTo>
                  <a:lnTo>
                    <a:pt x="27031" y="50501"/>
                  </a:lnTo>
                  <a:lnTo>
                    <a:pt x="27212" y="50381"/>
                  </a:lnTo>
                  <a:lnTo>
                    <a:pt x="27332" y="50200"/>
                  </a:lnTo>
                  <a:lnTo>
                    <a:pt x="27453" y="49958"/>
                  </a:lnTo>
                  <a:lnTo>
                    <a:pt x="27513" y="49777"/>
                  </a:lnTo>
                  <a:lnTo>
                    <a:pt x="27513" y="49536"/>
                  </a:lnTo>
                  <a:lnTo>
                    <a:pt x="27453" y="49174"/>
                  </a:lnTo>
                  <a:lnTo>
                    <a:pt x="27332" y="48872"/>
                  </a:lnTo>
                  <a:lnTo>
                    <a:pt x="27151" y="48691"/>
                  </a:lnTo>
                  <a:lnTo>
                    <a:pt x="26910" y="48510"/>
                  </a:lnTo>
                  <a:lnTo>
                    <a:pt x="26669" y="48389"/>
                  </a:lnTo>
                  <a:close/>
                  <a:moveTo>
                    <a:pt x="31858" y="48389"/>
                  </a:moveTo>
                  <a:lnTo>
                    <a:pt x="31616" y="48510"/>
                  </a:lnTo>
                  <a:lnTo>
                    <a:pt x="31375" y="48691"/>
                  </a:lnTo>
                  <a:lnTo>
                    <a:pt x="31194" y="48872"/>
                  </a:lnTo>
                  <a:lnTo>
                    <a:pt x="31073" y="49174"/>
                  </a:lnTo>
                  <a:lnTo>
                    <a:pt x="31013" y="49536"/>
                  </a:lnTo>
                  <a:lnTo>
                    <a:pt x="31013" y="49777"/>
                  </a:lnTo>
                  <a:lnTo>
                    <a:pt x="31073" y="49958"/>
                  </a:lnTo>
                  <a:lnTo>
                    <a:pt x="31194" y="50200"/>
                  </a:lnTo>
                  <a:lnTo>
                    <a:pt x="31315" y="50381"/>
                  </a:lnTo>
                  <a:lnTo>
                    <a:pt x="31496" y="50501"/>
                  </a:lnTo>
                  <a:lnTo>
                    <a:pt x="31737" y="50622"/>
                  </a:lnTo>
                  <a:lnTo>
                    <a:pt x="31918" y="50682"/>
                  </a:lnTo>
                  <a:lnTo>
                    <a:pt x="32401" y="50682"/>
                  </a:lnTo>
                  <a:lnTo>
                    <a:pt x="32582" y="50622"/>
                  </a:lnTo>
                  <a:lnTo>
                    <a:pt x="32823" y="50501"/>
                  </a:lnTo>
                  <a:lnTo>
                    <a:pt x="33004" y="50381"/>
                  </a:lnTo>
                  <a:lnTo>
                    <a:pt x="33125" y="50200"/>
                  </a:lnTo>
                  <a:lnTo>
                    <a:pt x="33245" y="49958"/>
                  </a:lnTo>
                  <a:lnTo>
                    <a:pt x="33306" y="49777"/>
                  </a:lnTo>
                  <a:lnTo>
                    <a:pt x="33306" y="49536"/>
                  </a:lnTo>
                  <a:lnTo>
                    <a:pt x="33245" y="49174"/>
                  </a:lnTo>
                  <a:lnTo>
                    <a:pt x="33125" y="48872"/>
                  </a:lnTo>
                  <a:lnTo>
                    <a:pt x="32944" y="48691"/>
                  </a:lnTo>
                  <a:lnTo>
                    <a:pt x="32702" y="48510"/>
                  </a:lnTo>
                  <a:lnTo>
                    <a:pt x="32461" y="48389"/>
                  </a:lnTo>
                  <a:close/>
                  <a:moveTo>
                    <a:pt x="37650" y="48389"/>
                  </a:moveTo>
                  <a:lnTo>
                    <a:pt x="37408" y="48510"/>
                  </a:lnTo>
                  <a:lnTo>
                    <a:pt x="37167" y="48691"/>
                  </a:lnTo>
                  <a:lnTo>
                    <a:pt x="36986" y="48872"/>
                  </a:lnTo>
                  <a:lnTo>
                    <a:pt x="36865" y="49174"/>
                  </a:lnTo>
                  <a:lnTo>
                    <a:pt x="36805" y="49536"/>
                  </a:lnTo>
                  <a:lnTo>
                    <a:pt x="36805" y="49777"/>
                  </a:lnTo>
                  <a:lnTo>
                    <a:pt x="36865" y="49958"/>
                  </a:lnTo>
                  <a:lnTo>
                    <a:pt x="36986" y="50200"/>
                  </a:lnTo>
                  <a:lnTo>
                    <a:pt x="37107" y="50381"/>
                  </a:lnTo>
                  <a:lnTo>
                    <a:pt x="37288" y="50501"/>
                  </a:lnTo>
                  <a:lnTo>
                    <a:pt x="37529" y="50622"/>
                  </a:lnTo>
                  <a:lnTo>
                    <a:pt x="37710" y="50682"/>
                  </a:lnTo>
                  <a:lnTo>
                    <a:pt x="38193" y="50682"/>
                  </a:lnTo>
                  <a:lnTo>
                    <a:pt x="38374" y="50622"/>
                  </a:lnTo>
                  <a:lnTo>
                    <a:pt x="38615" y="50501"/>
                  </a:lnTo>
                  <a:lnTo>
                    <a:pt x="38796" y="50381"/>
                  </a:lnTo>
                  <a:lnTo>
                    <a:pt x="38917" y="50200"/>
                  </a:lnTo>
                  <a:lnTo>
                    <a:pt x="39038" y="49958"/>
                  </a:lnTo>
                  <a:lnTo>
                    <a:pt x="39098" y="49777"/>
                  </a:lnTo>
                  <a:lnTo>
                    <a:pt x="39098" y="49536"/>
                  </a:lnTo>
                  <a:lnTo>
                    <a:pt x="39038" y="49174"/>
                  </a:lnTo>
                  <a:lnTo>
                    <a:pt x="38917" y="48872"/>
                  </a:lnTo>
                  <a:lnTo>
                    <a:pt x="38736" y="48691"/>
                  </a:lnTo>
                  <a:lnTo>
                    <a:pt x="38495" y="48510"/>
                  </a:lnTo>
                  <a:lnTo>
                    <a:pt x="38253" y="48389"/>
                  </a:lnTo>
                  <a:close/>
                  <a:moveTo>
                    <a:pt x="43442" y="48389"/>
                  </a:moveTo>
                  <a:lnTo>
                    <a:pt x="43201" y="48510"/>
                  </a:lnTo>
                  <a:lnTo>
                    <a:pt x="42959" y="48691"/>
                  </a:lnTo>
                  <a:lnTo>
                    <a:pt x="42778" y="48872"/>
                  </a:lnTo>
                  <a:lnTo>
                    <a:pt x="42658" y="49174"/>
                  </a:lnTo>
                  <a:lnTo>
                    <a:pt x="42597" y="49536"/>
                  </a:lnTo>
                  <a:lnTo>
                    <a:pt x="42597" y="49777"/>
                  </a:lnTo>
                  <a:lnTo>
                    <a:pt x="42658" y="49958"/>
                  </a:lnTo>
                  <a:lnTo>
                    <a:pt x="42778" y="50200"/>
                  </a:lnTo>
                  <a:lnTo>
                    <a:pt x="42899" y="50381"/>
                  </a:lnTo>
                  <a:lnTo>
                    <a:pt x="43080" y="50501"/>
                  </a:lnTo>
                  <a:lnTo>
                    <a:pt x="43321" y="50622"/>
                  </a:lnTo>
                  <a:lnTo>
                    <a:pt x="43502" y="50682"/>
                  </a:lnTo>
                  <a:lnTo>
                    <a:pt x="43985" y="50682"/>
                  </a:lnTo>
                  <a:lnTo>
                    <a:pt x="44166" y="50622"/>
                  </a:lnTo>
                  <a:lnTo>
                    <a:pt x="44407" y="50501"/>
                  </a:lnTo>
                  <a:lnTo>
                    <a:pt x="44588" y="50381"/>
                  </a:lnTo>
                  <a:lnTo>
                    <a:pt x="44709" y="50200"/>
                  </a:lnTo>
                  <a:lnTo>
                    <a:pt x="44830" y="49958"/>
                  </a:lnTo>
                  <a:lnTo>
                    <a:pt x="44890" y="49777"/>
                  </a:lnTo>
                  <a:lnTo>
                    <a:pt x="44890" y="49536"/>
                  </a:lnTo>
                  <a:lnTo>
                    <a:pt x="44830" y="49174"/>
                  </a:lnTo>
                  <a:lnTo>
                    <a:pt x="44709" y="48872"/>
                  </a:lnTo>
                  <a:lnTo>
                    <a:pt x="44528" y="48691"/>
                  </a:lnTo>
                  <a:lnTo>
                    <a:pt x="44287" y="48510"/>
                  </a:lnTo>
                  <a:lnTo>
                    <a:pt x="44045" y="48389"/>
                  </a:lnTo>
                  <a:close/>
                  <a:moveTo>
                    <a:pt x="49234" y="48389"/>
                  </a:moveTo>
                  <a:lnTo>
                    <a:pt x="48993" y="48510"/>
                  </a:lnTo>
                  <a:lnTo>
                    <a:pt x="48752" y="48691"/>
                  </a:lnTo>
                  <a:lnTo>
                    <a:pt x="48571" y="48872"/>
                  </a:lnTo>
                  <a:lnTo>
                    <a:pt x="48450" y="49174"/>
                  </a:lnTo>
                  <a:lnTo>
                    <a:pt x="48390" y="49536"/>
                  </a:lnTo>
                  <a:lnTo>
                    <a:pt x="48390" y="49777"/>
                  </a:lnTo>
                  <a:lnTo>
                    <a:pt x="48450" y="49958"/>
                  </a:lnTo>
                  <a:lnTo>
                    <a:pt x="48571" y="50200"/>
                  </a:lnTo>
                  <a:lnTo>
                    <a:pt x="48691" y="50381"/>
                  </a:lnTo>
                  <a:lnTo>
                    <a:pt x="48872" y="50501"/>
                  </a:lnTo>
                  <a:lnTo>
                    <a:pt x="49114" y="50622"/>
                  </a:lnTo>
                  <a:lnTo>
                    <a:pt x="49295" y="50682"/>
                  </a:lnTo>
                  <a:lnTo>
                    <a:pt x="49777" y="50682"/>
                  </a:lnTo>
                  <a:lnTo>
                    <a:pt x="49958" y="50622"/>
                  </a:lnTo>
                  <a:lnTo>
                    <a:pt x="50200" y="50501"/>
                  </a:lnTo>
                  <a:lnTo>
                    <a:pt x="50381" y="50381"/>
                  </a:lnTo>
                  <a:lnTo>
                    <a:pt x="50501" y="50200"/>
                  </a:lnTo>
                  <a:lnTo>
                    <a:pt x="50622" y="49958"/>
                  </a:lnTo>
                  <a:lnTo>
                    <a:pt x="50682" y="49777"/>
                  </a:lnTo>
                  <a:lnTo>
                    <a:pt x="50682" y="49536"/>
                  </a:lnTo>
                  <a:lnTo>
                    <a:pt x="50622" y="49174"/>
                  </a:lnTo>
                  <a:lnTo>
                    <a:pt x="50501" y="48872"/>
                  </a:lnTo>
                  <a:lnTo>
                    <a:pt x="50320" y="48691"/>
                  </a:lnTo>
                  <a:lnTo>
                    <a:pt x="50079" y="48510"/>
                  </a:lnTo>
                  <a:lnTo>
                    <a:pt x="49838" y="48389"/>
                  </a:lnTo>
                  <a:close/>
                  <a:moveTo>
                    <a:pt x="55027" y="48389"/>
                  </a:moveTo>
                  <a:lnTo>
                    <a:pt x="54785" y="48510"/>
                  </a:lnTo>
                  <a:lnTo>
                    <a:pt x="54544" y="48691"/>
                  </a:lnTo>
                  <a:lnTo>
                    <a:pt x="54363" y="48872"/>
                  </a:lnTo>
                  <a:lnTo>
                    <a:pt x="54242" y="49174"/>
                  </a:lnTo>
                  <a:lnTo>
                    <a:pt x="54182" y="49536"/>
                  </a:lnTo>
                  <a:lnTo>
                    <a:pt x="54182" y="49777"/>
                  </a:lnTo>
                  <a:lnTo>
                    <a:pt x="54242" y="49958"/>
                  </a:lnTo>
                  <a:lnTo>
                    <a:pt x="54363" y="50200"/>
                  </a:lnTo>
                  <a:lnTo>
                    <a:pt x="54483" y="50381"/>
                  </a:lnTo>
                  <a:lnTo>
                    <a:pt x="54665" y="50501"/>
                  </a:lnTo>
                  <a:lnTo>
                    <a:pt x="54906" y="50622"/>
                  </a:lnTo>
                  <a:lnTo>
                    <a:pt x="55087" y="50682"/>
                  </a:lnTo>
                  <a:lnTo>
                    <a:pt x="55570" y="50682"/>
                  </a:lnTo>
                  <a:lnTo>
                    <a:pt x="55751" y="50622"/>
                  </a:lnTo>
                  <a:lnTo>
                    <a:pt x="55992" y="50501"/>
                  </a:lnTo>
                  <a:lnTo>
                    <a:pt x="56173" y="50381"/>
                  </a:lnTo>
                  <a:lnTo>
                    <a:pt x="56294" y="50200"/>
                  </a:lnTo>
                  <a:lnTo>
                    <a:pt x="56414" y="49958"/>
                  </a:lnTo>
                  <a:lnTo>
                    <a:pt x="56475" y="49777"/>
                  </a:lnTo>
                  <a:lnTo>
                    <a:pt x="56475" y="49536"/>
                  </a:lnTo>
                  <a:lnTo>
                    <a:pt x="56414" y="49174"/>
                  </a:lnTo>
                  <a:lnTo>
                    <a:pt x="56294" y="48872"/>
                  </a:lnTo>
                  <a:lnTo>
                    <a:pt x="56113" y="48691"/>
                  </a:lnTo>
                  <a:lnTo>
                    <a:pt x="55871" y="48510"/>
                  </a:lnTo>
                  <a:lnTo>
                    <a:pt x="55630" y="48389"/>
                  </a:lnTo>
                  <a:close/>
                  <a:moveTo>
                    <a:pt x="60819" y="48389"/>
                  </a:moveTo>
                  <a:lnTo>
                    <a:pt x="60577" y="48510"/>
                  </a:lnTo>
                  <a:lnTo>
                    <a:pt x="60336" y="48691"/>
                  </a:lnTo>
                  <a:lnTo>
                    <a:pt x="60155" y="48872"/>
                  </a:lnTo>
                  <a:lnTo>
                    <a:pt x="60034" y="49174"/>
                  </a:lnTo>
                  <a:lnTo>
                    <a:pt x="59974" y="49536"/>
                  </a:lnTo>
                  <a:lnTo>
                    <a:pt x="59974" y="49777"/>
                  </a:lnTo>
                  <a:lnTo>
                    <a:pt x="60034" y="49958"/>
                  </a:lnTo>
                  <a:lnTo>
                    <a:pt x="60155" y="50200"/>
                  </a:lnTo>
                  <a:lnTo>
                    <a:pt x="60276" y="50381"/>
                  </a:lnTo>
                  <a:lnTo>
                    <a:pt x="60457" y="50501"/>
                  </a:lnTo>
                  <a:lnTo>
                    <a:pt x="60698" y="50622"/>
                  </a:lnTo>
                  <a:lnTo>
                    <a:pt x="60879" y="50682"/>
                  </a:lnTo>
                  <a:lnTo>
                    <a:pt x="61362" y="50682"/>
                  </a:lnTo>
                  <a:lnTo>
                    <a:pt x="61543" y="50622"/>
                  </a:lnTo>
                  <a:lnTo>
                    <a:pt x="61784" y="50501"/>
                  </a:lnTo>
                  <a:lnTo>
                    <a:pt x="61965" y="50381"/>
                  </a:lnTo>
                  <a:lnTo>
                    <a:pt x="62086" y="50200"/>
                  </a:lnTo>
                  <a:lnTo>
                    <a:pt x="62206" y="49958"/>
                  </a:lnTo>
                  <a:lnTo>
                    <a:pt x="62267" y="49777"/>
                  </a:lnTo>
                  <a:lnTo>
                    <a:pt x="62267" y="49536"/>
                  </a:lnTo>
                  <a:lnTo>
                    <a:pt x="62206" y="49174"/>
                  </a:lnTo>
                  <a:lnTo>
                    <a:pt x="62086" y="48872"/>
                  </a:lnTo>
                  <a:lnTo>
                    <a:pt x="61905" y="48691"/>
                  </a:lnTo>
                  <a:lnTo>
                    <a:pt x="61663" y="48510"/>
                  </a:lnTo>
                  <a:lnTo>
                    <a:pt x="61422" y="48389"/>
                  </a:lnTo>
                  <a:close/>
                  <a:moveTo>
                    <a:pt x="66611" y="48389"/>
                  </a:moveTo>
                  <a:lnTo>
                    <a:pt x="66370" y="48510"/>
                  </a:lnTo>
                  <a:lnTo>
                    <a:pt x="66128" y="48691"/>
                  </a:lnTo>
                  <a:lnTo>
                    <a:pt x="65947" y="48872"/>
                  </a:lnTo>
                  <a:lnTo>
                    <a:pt x="65827" y="49174"/>
                  </a:lnTo>
                  <a:lnTo>
                    <a:pt x="65766" y="49536"/>
                  </a:lnTo>
                  <a:lnTo>
                    <a:pt x="65766" y="49777"/>
                  </a:lnTo>
                  <a:lnTo>
                    <a:pt x="65827" y="49958"/>
                  </a:lnTo>
                  <a:lnTo>
                    <a:pt x="65947" y="50200"/>
                  </a:lnTo>
                  <a:lnTo>
                    <a:pt x="66068" y="50381"/>
                  </a:lnTo>
                  <a:lnTo>
                    <a:pt x="66249" y="50501"/>
                  </a:lnTo>
                  <a:lnTo>
                    <a:pt x="66490" y="50622"/>
                  </a:lnTo>
                  <a:lnTo>
                    <a:pt x="66671" y="50682"/>
                  </a:lnTo>
                  <a:lnTo>
                    <a:pt x="67154" y="50682"/>
                  </a:lnTo>
                  <a:lnTo>
                    <a:pt x="67335" y="50622"/>
                  </a:lnTo>
                  <a:lnTo>
                    <a:pt x="67576" y="50501"/>
                  </a:lnTo>
                  <a:lnTo>
                    <a:pt x="67757" y="50381"/>
                  </a:lnTo>
                  <a:lnTo>
                    <a:pt x="67878" y="50200"/>
                  </a:lnTo>
                  <a:lnTo>
                    <a:pt x="67999" y="49958"/>
                  </a:lnTo>
                  <a:lnTo>
                    <a:pt x="68059" y="49777"/>
                  </a:lnTo>
                  <a:lnTo>
                    <a:pt x="68059" y="49536"/>
                  </a:lnTo>
                  <a:lnTo>
                    <a:pt x="67999" y="49174"/>
                  </a:lnTo>
                  <a:lnTo>
                    <a:pt x="67878" y="48872"/>
                  </a:lnTo>
                  <a:lnTo>
                    <a:pt x="67697" y="48691"/>
                  </a:lnTo>
                  <a:lnTo>
                    <a:pt x="67456" y="48510"/>
                  </a:lnTo>
                  <a:lnTo>
                    <a:pt x="67214" y="48389"/>
                  </a:lnTo>
                  <a:close/>
                  <a:moveTo>
                    <a:pt x="72403" y="48389"/>
                  </a:moveTo>
                  <a:lnTo>
                    <a:pt x="72162" y="48510"/>
                  </a:lnTo>
                  <a:lnTo>
                    <a:pt x="71921" y="48691"/>
                  </a:lnTo>
                  <a:lnTo>
                    <a:pt x="71740" y="48872"/>
                  </a:lnTo>
                  <a:lnTo>
                    <a:pt x="71619" y="49174"/>
                  </a:lnTo>
                  <a:lnTo>
                    <a:pt x="71559" y="49536"/>
                  </a:lnTo>
                  <a:lnTo>
                    <a:pt x="71559" y="49777"/>
                  </a:lnTo>
                  <a:lnTo>
                    <a:pt x="71619" y="49958"/>
                  </a:lnTo>
                  <a:lnTo>
                    <a:pt x="71740" y="50200"/>
                  </a:lnTo>
                  <a:lnTo>
                    <a:pt x="71860" y="50381"/>
                  </a:lnTo>
                  <a:lnTo>
                    <a:pt x="72041" y="50501"/>
                  </a:lnTo>
                  <a:lnTo>
                    <a:pt x="72283" y="50622"/>
                  </a:lnTo>
                  <a:lnTo>
                    <a:pt x="72464" y="50682"/>
                  </a:lnTo>
                  <a:lnTo>
                    <a:pt x="72946" y="50682"/>
                  </a:lnTo>
                  <a:lnTo>
                    <a:pt x="73127" y="50622"/>
                  </a:lnTo>
                  <a:lnTo>
                    <a:pt x="73369" y="50501"/>
                  </a:lnTo>
                  <a:lnTo>
                    <a:pt x="73550" y="50381"/>
                  </a:lnTo>
                  <a:lnTo>
                    <a:pt x="73670" y="50200"/>
                  </a:lnTo>
                  <a:lnTo>
                    <a:pt x="73791" y="49958"/>
                  </a:lnTo>
                  <a:lnTo>
                    <a:pt x="73851" y="49777"/>
                  </a:lnTo>
                  <a:lnTo>
                    <a:pt x="73851" y="49536"/>
                  </a:lnTo>
                  <a:lnTo>
                    <a:pt x="73791" y="49174"/>
                  </a:lnTo>
                  <a:lnTo>
                    <a:pt x="73670" y="48872"/>
                  </a:lnTo>
                  <a:lnTo>
                    <a:pt x="73489" y="48691"/>
                  </a:lnTo>
                  <a:lnTo>
                    <a:pt x="73248" y="48510"/>
                  </a:lnTo>
                  <a:lnTo>
                    <a:pt x="73007" y="48389"/>
                  </a:lnTo>
                  <a:close/>
                  <a:moveTo>
                    <a:pt x="5853" y="51286"/>
                  </a:moveTo>
                  <a:lnTo>
                    <a:pt x="5672" y="51346"/>
                  </a:lnTo>
                  <a:lnTo>
                    <a:pt x="5431" y="51467"/>
                  </a:lnTo>
                  <a:lnTo>
                    <a:pt x="5250" y="51587"/>
                  </a:lnTo>
                  <a:lnTo>
                    <a:pt x="5129" y="51768"/>
                  </a:lnTo>
                  <a:lnTo>
                    <a:pt x="5008" y="52010"/>
                  </a:lnTo>
                  <a:lnTo>
                    <a:pt x="4948" y="52191"/>
                  </a:lnTo>
                  <a:lnTo>
                    <a:pt x="4948" y="52432"/>
                  </a:lnTo>
                  <a:lnTo>
                    <a:pt x="4948" y="52673"/>
                  </a:lnTo>
                  <a:lnTo>
                    <a:pt x="5008" y="52854"/>
                  </a:lnTo>
                  <a:lnTo>
                    <a:pt x="5129" y="53096"/>
                  </a:lnTo>
                  <a:lnTo>
                    <a:pt x="5250" y="53277"/>
                  </a:lnTo>
                  <a:lnTo>
                    <a:pt x="5431" y="53397"/>
                  </a:lnTo>
                  <a:lnTo>
                    <a:pt x="5672" y="53518"/>
                  </a:lnTo>
                  <a:lnTo>
                    <a:pt x="5853" y="53578"/>
                  </a:lnTo>
                  <a:lnTo>
                    <a:pt x="6336" y="53578"/>
                  </a:lnTo>
                  <a:lnTo>
                    <a:pt x="6517" y="53518"/>
                  </a:lnTo>
                  <a:lnTo>
                    <a:pt x="6758" y="53397"/>
                  </a:lnTo>
                  <a:lnTo>
                    <a:pt x="6939" y="53277"/>
                  </a:lnTo>
                  <a:lnTo>
                    <a:pt x="7060" y="53096"/>
                  </a:lnTo>
                  <a:lnTo>
                    <a:pt x="7180" y="52854"/>
                  </a:lnTo>
                  <a:lnTo>
                    <a:pt x="7241" y="52673"/>
                  </a:lnTo>
                  <a:lnTo>
                    <a:pt x="7241" y="52432"/>
                  </a:lnTo>
                  <a:lnTo>
                    <a:pt x="7241" y="52191"/>
                  </a:lnTo>
                  <a:lnTo>
                    <a:pt x="7180" y="52010"/>
                  </a:lnTo>
                  <a:lnTo>
                    <a:pt x="7060" y="51768"/>
                  </a:lnTo>
                  <a:lnTo>
                    <a:pt x="6939" y="51587"/>
                  </a:lnTo>
                  <a:lnTo>
                    <a:pt x="6758" y="51467"/>
                  </a:lnTo>
                  <a:lnTo>
                    <a:pt x="6517" y="51346"/>
                  </a:lnTo>
                  <a:lnTo>
                    <a:pt x="6336" y="51286"/>
                  </a:lnTo>
                  <a:close/>
                  <a:moveTo>
                    <a:pt x="11645" y="51286"/>
                  </a:moveTo>
                  <a:lnTo>
                    <a:pt x="11464" y="51346"/>
                  </a:lnTo>
                  <a:lnTo>
                    <a:pt x="11223" y="51467"/>
                  </a:lnTo>
                  <a:lnTo>
                    <a:pt x="11042" y="51587"/>
                  </a:lnTo>
                  <a:lnTo>
                    <a:pt x="10921" y="51768"/>
                  </a:lnTo>
                  <a:lnTo>
                    <a:pt x="10800" y="52010"/>
                  </a:lnTo>
                  <a:lnTo>
                    <a:pt x="10740" y="52191"/>
                  </a:lnTo>
                  <a:lnTo>
                    <a:pt x="10740" y="52432"/>
                  </a:lnTo>
                  <a:lnTo>
                    <a:pt x="10740" y="52673"/>
                  </a:lnTo>
                  <a:lnTo>
                    <a:pt x="10800" y="52854"/>
                  </a:lnTo>
                  <a:lnTo>
                    <a:pt x="10921" y="53096"/>
                  </a:lnTo>
                  <a:lnTo>
                    <a:pt x="11042" y="53277"/>
                  </a:lnTo>
                  <a:lnTo>
                    <a:pt x="11223" y="53397"/>
                  </a:lnTo>
                  <a:lnTo>
                    <a:pt x="11464" y="53518"/>
                  </a:lnTo>
                  <a:lnTo>
                    <a:pt x="11645" y="53578"/>
                  </a:lnTo>
                  <a:lnTo>
                    <a:pt x="12128" y="53578"/>
                  </a:lnTo>
                  <a:lnTo>
                    <a:pt x="12309" y="53518"/>
                  </a:lnTo>
                  <a:lnTo>
                    <a:pt x="12550" y="53397"/>
                  </a:lnTo>
                  <a:lnTo>
                    <a:pt x="12731" y="53277"/>
                  </a:lnTo>
                  <a:lnTo>
                    <a:pt x="12852" y="53096"/>
                  </a:lnTo>
                  <a:lnTo>
                    <a:pt x="12973" y="52854"/>
                  </a:lnTo>
                  <a:lnTo>
                    <a:pt x="13033" y="52673"/>
                  </a:lnTo>
                  <a:lnTo>
                    <a:pt x="13033" y="52432"/>
                  </a:lnTo>
                  <a:lnTo>
                    <a:pt x="13033" y="52191"/>
                  </a:lnTo>
                  <a:lnTo>
                    <a:pt x="12973" y="52010"/>
                  </a:lnTo>
                  <a:lnTo>
                    <a:pt x="12852" y="51768"/>
                  </a:lnTo>
                  <a:lnTo>
                    <a:pt x="12731" y="51587"/>
                  </a:lnTo>
                  <a:lnTo>
                    <a:pt x="12550" y="51467"/>
                  </a:lnTo>
                  <a:lnTo>
                    <a:pt x="12309" y="51346"/>
                  </a:lnTo>
                  <a:lnTo>
                    <a:pt x="12128" y="51286"/>
                  </a:lnTo>
                  <a:close/>
                  <a:moveTo>
                    <a:pt x="17437" y="51286"/>
                  </a:moveTo>
                  <a:lnTo>
                    <a:pt x="17256" y="51346"/>
                  </a:lnTo>
                  <a:lnTo>
                    <a:pt x="17015" y="51467"/>
                  </a:lnTo>
                  <a:lnTo>
                    <a:pt x="16834" y="51587"/>
                  </a:lnTo>
                  <a:lnTo>
                    <a:pt x="16713" y="51768"/>
                  </a:lnTo>
                  <a:lnTo>
                    <a:pt x="16593" y="52010"/>
                  </a:lnTo>
                  <a:lnTo>
                    <a:pt x="16532" y="52191"/>
                  </a:lnTo>
                  <a:lnTo>
                    <a:pt x="16532" y="52432"/>
                  </a:lnTo>
                  <a:lnTo>
                    <a:pt x="16532" y="52673"/>
                  </a:lnTo>
                  <a:lnTo>
                    <a:pt x="16593" y="52854"/>
                  </a:lnTo>
                  <a:lnTo>
                    <a:pt x="16713" y="53096"/>
                  </a:lnTo>
                  <a:lnTo>
                    <a:pt x="16834" y="53277"/>
                  </a:lnTo>
                  <a:lnTo>
                    <a:pt x="17015" y="53397"/>
                  </a:lnTo>
                  <a:lnTo>
                    <a:pt x="17256" y="53518"/>
                  </a:lnTo>
                  <a:lnTo>
                    <a:pt x="17437" y="53578"/>
                  </a:lnTo>
                  <a:lnTo>
                    <a:pt x="17920" y="53578"/>
                  </a:lnTo>
                  <a:lnTo>
                    <a:pt x="18101" y="53518"/>
                  </a:lnTo>
                  <a:lnTo>
                    <a:pt x="18342" y="53397"/>
                  </a:lnTo>
                  <a:lnTo>
                    <a:pt x="18523" y="53277"/>
                  </a:lnTo>
                  <a:lnTo>
                    <a:pt x="18644" y="53096"/>
                  </a:lnTo>
                  <a:lnTo>
                    <a:pt x="18765" y="52854"/>
                  </a:lnTo>
                  <a:lnTo>
                    <a:pt x="18825" y="52673"/>
                  </a:lnTo>
                  <a:lnTo>
                    <a:pt x="18825" y="52432"/>
                  </a:lnTo>
                  <a:lnTo>
                    <a:pt x="18825" y="52191"/>
                  </a:lnTo>
                  <a:lnTo>
                    <a:pt x="18765" y="52010"/>
                  </a:lnTo>
                  <a:lnTo>
                    <a:pt x="18644" y="51768"/>
                  </a:lnTo>
                  <a:lnTo>
                    <a:pt x="18523" y="51587"/>
                  </a:lnTo>
                  <a:lnTo>
                    <a:pt x="18342" y="51467"/>
                  </a:lnTo>
                  <a:lnTo>
                    <a:pt x="18101" y="51346"/>
                  </a:lnTo>
                  <a:lnTo>
                    <a:pt x="17920" y="51286"/>
                  </a:lnTo>
                  <a:close/>
                  <a:moveTo>
                    <a:pt x="23230" y="51286"/>
                  </a:moveTo>
                  <a:lnTo>
                    <a:pt x="23049" y="51346"/>
                  </a:lnTo>
                  <a:lnTo>
                    <a:pt x="22807" y="51467"/>
                  </a:lnTo>
                  <a:lnTo>
                    <a:pt x="22626" y="51587"/>
                  </a:lnTo>
                  <a:lnTo>
                    <a:pt x="22506" y="51768"/>
                  </a:lnTo>
                  <a:lnTo>
                    <a:pt x="22385" y="52010"/>
                  </a:lnTo>
                  <a:lnTo>
                    <a:pt x="22325" y="52191"/>
                  </a:lnTo>
                  <a:lnTo>
                    <a:pt x="22325" y="52432"/>
                  </a:lnTo>
                  <a:lnTo>
                    <a:pt x="22325" y="52673"/>
                  </a:lnTo>
                  <a:lnTo>
                    <a:pt x="22385" y="52854"/>
                  </a:lnTo>
                  <a:lnTo>
                    <a:pt x="22506" y="53096"/>
                  </a:lnTo>
                  <a:lnTo>
                    <a:pt x="22626" y="53277"/>
                  </a:lnTo>
                  <a:lnTo>
                    <a:pt x="22807" y="53397"/>
                  </a:lnTo>
                  <a:lnTo>
                    <a:pt x="23049" y="53518"/>
                  </a:lnTo>
                  <a:lnTo>
                    <a:pt x="23230" y="53578"/>
                  </a:lnTo>
                  <a:lnTo>
                    <a:pt x="23712" y="53578"/>
                  </a:lnTo>
                  <a:lnTo>
                    <a:pt x="23893" y="53518"/>
                  </a:lnTo>
                  <a:lnTo>
                    <a:pt x="24135" y="53397"/>
                  </a:lnTo>
                  <a:lnTo>
                    <a:pt x="24316" y="53277"/>
                  </a:lnTo>
                  <a:lnTo>
                    <a:pt x="24436" y="53096"/>
                  </a:lnTo>
                  <a:lnTo>
                    <a:pt x="24557" y="52854"/>
                  </a:lnTo>
                  <a:lnTo>
                    <a:pt x="24617" y="52673"/>
                  </a:lnTo>
                  <a:lnTo>
                    <a:pt x="24617" y="52432"/>
                  </a:lnTo>
                  <a:lnTo>
                    <a:pt x="24617" y="52191"/>
                  </a:lnTo>
                  <a:lnTo>
                    <a:pt x="24557" y="52010"/>
                  </a:lnTo>
                  <a:lnTo>
                    <a:pt x="24436" y="51768"/>
                  </a:lnTo>
                  <a:lnTo>
                    <a:pt x="24316" y="51587"/>
                  </a:lnTo>
                  <a:lnTo>
                    <a:pt x="24135" y="51467"/>
                  </a:lnTo>
                  <a:lnTo>
                    <a:pt x="23893" y="51346"/>
                  </a:lnTo>
                  <a:lnTo>
                    <a:pt x="23712" y="51286"/>
                  </a:lnTo>
                  <a:close/>
                  <a:moveTo>
                    <a:pt x="29022" y="51286"/>
                  </a:moveTo>
                  <a:lnTo>
                    <a:pt x="28841" y="51346"/>
                  </a:lnTo>
                  <a:lnTo>
                    <a:pt x="28599" y="51467"/>
                  </a:lnTo>
                  <a:lnTo>
                    <a:pt x="28418" y="51587"/>
                  </a:lnTo>
                  <a:lnTo>
                    <a:pt x="28298" y="51768"/>
                  </a:lnTo>
                  <a:lnTo>
                    <a:pt x="28177" y="52010"/>
                  </a:lnTo>
                  <a:lnTo>
                    <a:pt x="28117" y="52191"/>
                  </a:lnTo>
                  <a:lnTo>
                    <a:pt x="28117" y="52432"/>
                  </a:lnTo>
                  <a:lnTo>
                    <a:pt x="28117" y="52673"/>
                  </a:lnTo>
                  <a:lnTo>
                    <a:pt x="28177" y="52854"/>
                  </a:lnTo>
                  <a:lnTo>
                    <a:pt x="28298" y="53096"/>
                  </a:lnTo>
                  <a:lnTo>
                    <a:pt x="28418" y="53277"/>
                  </a:lnTo>
                  <a:lnTo>
                    <a:pt x="28599" y="53397"/>
                  </a:lnTo>
                  <a:lnTo>
                    <a:pt x="28841" y="53518"/>
                  </a:lnTo>
                  <a:lnTo>
                    <a:pt x="29022" y="53578"/>
                  </a:lnTo>
                  <a:lnTo>
                    <a:pt x="29505" y="53578"/>
                  </a:lnTo>
                  <a:lnTo>
                    <a:pt x="29686" y="53518"/>
                  </a:lnTo>
                  <a:lnTo>
                    <a:pt x="29927" y="53397"/>
                  </a:lnTo>
                  <a:lnTo>
                    <a:pt x="30108" y="53277"/>
                  </a:lnTo>
                  <a:lnTo>
                    <a:pt x="30229" y="53096"/>
                  </a:lnTo>
                  <a:lnTo>
                    <a:pt x="30349" y="52854"/>
                  </a:lnTo>
                  <a:lnTo>
                    <a:pt x="30410" y="52673"/>
                  </a:lnTo>
                  <a:lnTo>
                    <a:pt x="30410" y="52432"/>
                  </a:lnTo>
                  <a:lnTo>
                    <a:pt x="30410" y="52191"/>
                  </a:lnTo>
                  <a:lnTo>
                    <a:pt x="30349" y="52010"/>
                  </a:lnTo>
                  <a:lnTo>
                    <a:pt x="30229" y="51768"/>
                  </a:lnTo>
                  <a:lnTo>
                    <a:pt x="30108" y="51587"/>
                  </a:lnTo>
                  <a:lnTo>
                    <a:pt x="29927" y="51467"/>
                  </a:lnTo>
                  <a:lnTo>
                    <a:pt x="29686" y="51346"/>
                  </a:lnTo>
                  <a:lnTo>
                    <a:pt x="29505" y="51286"/>
                  </a:lnTo>
                  <a:close/>
                  <a:moveTo>
                    <a:pt x="34814" y="51286"/>
                  </a:moveTo>
                  <a:lnTo>
                    <a:pt x="34633" y="51346"/>
                  </a:lnTo>
                  <a:lnTo>
                    <a:pt x="34392" y="51467"/>
                  </a:lnTo>
                  <a:lnTo>
                    <a:pt x="34211" y="51587"/>
                  </a:lnTo>
                  <a:lnTo>
                    <a:pt x="34090" y="51768"/>
                  </a:lnTo>
                  <a:lnTo>
                    <a:pt x="33969" y="52010"/>
                  </a:lnTo>
                  <a:lnTo>
                    <a:pt x="33909" y="52191"/>
                  </a:lnTo>
                  <a:lnTo>
                    <a:pt x="33909" y="52432"/>
                  </a:lnTo>
                  <a:lnTo>
                    <a:pt x="33909" y="52673"/>
                  </a:lnTo>
                  <a:lnTo>
                    <a:pt x="33969" y="52854"/>
                  </a:lnTo>
                  <a:lnTo>
                    <a:pt x="34090" y="53096"/>
                  </a:lnTo>
                  <a:lnTo>
                    <a:pt x="34211" y="53277"/>
                  </a:lnTo>
                  <a:lnTo>
                    <a:pt x="34392" y="53397"/>
                  </a:lnTo>
                  <a:lnTo>
                    <a:pt x="34633" y="53518"/>
                  </a:lnTo>
                  <a:lnTo>
                    <a:pt x="34814" y="53578"/>
                  </a:lnTo>
                  <a:lnTo>
                    <a:pt x="35297" y="53578"/>
                  </a:lnTo>
                  <a:lnTo>
                    <a:pt x="35478" y="53518"/>
                  </a:lnTo>
                  <a:lnTo>
                    <a:pt x="35719" y="53397"/>
                  </a:lnTo>
                  <a:lnTo>
                    <a:pt x="35900" y="53277"/>
                  </a:lnTo>
                  <a:lnTo>
                    <a:pt x="36021" y="53096"/>
                  </a:lnTo>
                  <a:lnTo>
                    <a:pt x="36141" y="52854"/>
                  </a:lnTo>
                  <a:lnTo>
                    <a:pt x="36202" y="52673"/>
                  </a:lnTo>
                  <a:lnTo>
                    <a:pt x="36202" y="52432"/>
                  </a:lnTo>
                  <a:lnTo>
                    <a:pt x="36202" y="52191"/>
                  </a:lnTo>
                  <a:lnTo>
                    <a:pt x="36141" y="52010"/>
                  </a:lnTo>
                  <a:lnTo>
                    <a:pt x="36021" y="51768"/>
                  </a:lnTo>
                  <a:lnTo>
                    <a:pt x="35900" y="51587"/>
                  </a:lnTo>
                  <a:lnTo>
                    <a:pt x="35719" y="51467"/>
                  </a:lnTo>
                  <a:lnTo>
                    <a:pt x="35478" y="51346"/>
                  </a:lnTo>
                  <a:lnTo>
                    <a:pt x="35297" y="51286"/>
                  </a:lnTo>
                  <a:close/>
                  <a:moveTo>
                    <a:pt x="40606" y="51286"/>
                  </a:moveTo>
                  <a:lnTo>
                    <a:pt x="40425" y="51346"/>
                  </a:lnTo>
                  <a:lnTo>
                    <a:pt x="40184" y="51467"/>
                  </a:lnTo>
                  <a:lnTo>
                    <a:pt x="40003" y="51587"/>
                  </a:lnTo>
                  <a:lnTo>
                    <a:pt x="39882" y="51768"/>
                  </a:lnTo>
                  <a:lnTo>
                    <a:pt x="39762" y="52010"/>
                  </a:lnTo>
                  <a:lnTo>
                    <a:pt x="39701" y="52191"/>
                  </a:lnTo>
                  <a:lnTo>
                    <a:pt x="39701" y="52432"/>
                  </a:lnTo>
                  <a:lnTo>
                    <a:pt x="39701" y="52673"/>
                  </a:lnTo>
                  <a:lnTo>
                    <a:pt x="39762" y="52854"/>
                  </a:lnTo>
                  <a:lnTo>
                    <a:pt x="39882" y="53096"/>
                  </a:lnTo>
                  <a:lnTo>
                    <a:pt x="40003" y="53277"/>
                  </a:lnTo>
                  <a:lnTo>
                    <a:pt x="40184" y="53397"/>
                  </a:lnTo>
                  <a:lnTo>
                    <a:pt x="40425" y="53518"/>
                  </a:lnTo>
                  <a:lnTo>
                    <a:pt x="40606" y="53578"/>
                  </a:lnTo>
                  <a:lnTo>
                    <a:pt x="41089" y="53578"/>
                  </a:lnTo>
                  <a:lnTo>
                    <a:pt x="41270" y="53518"/>
                  </a:lnTo>
                  <a:lnTo>
                    <a:pt x="41511" y="53397"/>
                  </a:lnTo>
                  <a:lnTo>
                    <a:pt x="41692" y="53277"/>
                  </a:lnTo>
                  <a:lnTo>
                    <a:pt x="41813" y="53096"/>
                  </a:lnTo>
                  <a:lnTo>
                    <a:pt x="41934" y="52854"/>
                  </a:lnTo>
                  <a:lnTo>
                    <a:pt x="41994" y="52673"/>
                  </a:lnTo>
                  <a:lnTo>
                    <a:pt x="41994" y="52432"/>
                  </a:lnTo>
                  <a:lnTo>
                    <a:pt x="41994" y="52191"/>
                  </a:lnTo>
                  <a:lnTo>
                    <a:pt x="41934" y="52010"/>
                  </a:lnTo>
                  <a:lnTo>
                    <a:pt x="41813" y="51768"/>
                  </a:lnTo>
                  <a:lnTo>
                    <a:pt x="41692" y="51587"/>
                  </a:lnTo>
                  <a:lnTo>
                    <a:pt x="41511" y="51467"/>
                  </a:lnTo>
                  <a:lnTo>
                    <a:pt x="41270" y="51346"/>
                  </a:lnTo>
                  <a:lnTo>
                    <a:pt x="41089" y="51286"/>
                  </a:lnTo>
                  <a:close/>
                  <a:moveTo>
                    <a:pt x="46399" y="51286"/>
                  </a:moveTo>
                  <a:lnTo>
                    <a:pt x="46218" y="51346"/>
                  </a:lnTo>
                  <a:lnTo>
                    <a:pt x="45976" y="51467"/>
                  </a:lnTo>
                  <a:lnTo>
                    <a:pt x="45795" y="51587"/>
                  </a:lnTo>
                  <a:lnTo>
                    <a:pt x="45674" y="51768"/>
                  </a:lnTo>
                  <a:lnTo>
                    <a:pt x="45554" y="52010"/>
                  </a:lnTo>
                  <a:lnTo>
                    <a:pt x="45493" y="52191"/>
                  </a:lnTo>
                  <a:lnTo>
                    <a:pt x="45493" y="52432"/>
                  </a:lnTo>
                  <a:lnTo>
                    <a:pt x="45493" y="52673"/>
                  </a:lnTo>
                  <a:lnTo>
                    <a:pt x="45554" y="52854"/>
                  </a:lnTo>
                  <a:lnTo>
                    <a:pt x="45674" y="53096"/>
                  </a:lnTo>
                  <a:lnTo>
                    <a:pt x="45795" y="53277"/>
                  </a:lnTo>
                  <a:lnTo>
                    <a:pt x="45976" y="53397"/>
                  </a:lnTo>
                  <a:lnTo>
                    <a:pt x="46218" y="53518"/>
                  </a:lnTo>
                  <a:lnTo>
                    <a:pt x="46399" y="53578"/>
                  </a:lnTo>
                  <a:lnTo>
                    <a:pt x="46881" y="53578"/>
                  </a:lnTo>
                  <a:lnTo>
                    <a:pt x="47062" y="53518"/>
                  </a:lnTo>
                  <a:lnTo>
                    <a:pt x="47304" y="53397"/>
                  </a:lnTo>
                  <a:lnTo>
                    <a:pt x="47485" y="53277"/>
                  </a:lnTo>
                  <a:lnTo>
                    <a:pt x="47605" y="53096"/>
                  </a:lnTo>
                  <a:lnTo>
                    <a:pt x="47726" y="52854"/>
                  </a:lnTo>
                  <a:lnTo>
                    <a:pt x="47786" y="52673"/>
                  </a:lnTo>
                  <a:lnTo>
                    <a:pt x="47786" y="52432"/>
                  </a:lnTo>
                  <a:lnTo>
                    <a:pt x="47786" y="52191"/>
                  </a:lnTo>
                  <a:lnTo>
                    <a:pt x="47726" y="52010"/>
                  </a:lnTo>
                  <a:lnTo>
                    <a:pt x="47605" y="51768"/>
                  </a:lnTo>
                  <a:lnTo>
                    <a:pt x="47485" y="51587"/>
                  </a:lnTo>
                  <a:lnTo>
                    <a:pt x="47304" y="51467"/>
                  </a:lnTo>
                  <a:lnTo>
                    <a:pt x="47062" y="51346"/>
                  </a:lnTo>
                  <a:lnTo>
                    <a:pt x="46881" y="51286"/>
                  </a:lnTo>
                  <a:close/>
                  <a:moveTo>
                    <a:pt x="52191" y="51286"/>
                  </a:moveTo>
                  <a:lnTo>
                    <a:pt x="52010" y="51346"/>
                  </a:lnTo>
                  <a:lnTo>
                    <a:pt x="51768" y="51467"/>
                  </a:lnTo>
                  <a:lnTo>
                    <a:pt x="51587" y="51587"/>
                  </a:lnTo>
                  <a:lnTo>
                    <a:pt x="51467" y="51768"/>
                  </a:lnTo>
                  <a:lnTo>
                    <a:pt x="51346" y="52010"/>
                  </a:lnTo>
                  <a:lnTo>
                    <a:pt x="51286" y="52191"/>
                  </a:lnTo>
                  <a:lnTo>
                    <a:pt x="51286" y="52432"/>
                  </a:lnTo>
                  <a:lnTo>
                    <a:pt x="51286" y="52673"/>
                  </a:lnTo>
                  <a:lnTo>
                    <a:pt x="51346" y="52854"/>
                  </a:lnTo>
                  <a:lnTo>
                    <a:pt x="51467" y="53096"/>
                  </a:lnTo>
                  <a:lnTo>
                    <a:pt x="51587" y="53277"/>
                  </a:lnTo>
                  <a:lnTo>
                    <a:pt x="51768" y="53397"/>
                  </a:lnTo>
                  <a:lnTo>
                    <a:pt x="52010" y="53518"/>
                  </a:lnTo>
                  <a:lnTo>
                    <a:pt x="52191" y="53578"/>
                  </a:lnTo>
                  <a:lnTo>
                    <a:pt x="52673" y="53578"/>
                  </a:lnTo>
                  <a:lnTo>
                    <a:pt x="52854" y="53518"/>
                  </a:lnTo>
                  <a:lnTo>
                    <a:pt x="53096" y="53397"/>
                  </a:lnTo>
                  <a:lnTo>
                    <a:pt x="53277" y="53277"/>
                  </a:lnTo>
                  <a:lnTo>
                    <a:pt x="53397" y="53096"/>
                  </a:lnTo>
                  <a:lnTo>
                    <a:pt x="53518" y="52854"/>
                  </a:lnTo>
                  <a:lnTo>
                    <a:pt x="53578" y="52673"/>
                  </a:lnTo>
                  <a:lnTo>
                    <a:pt x="53578" y="52432"/>
                  </a:lnTo>
                  <a:lnTo>
                    <a:pt x="53578" y="52191"/>
                  </a:lnTo>
                  <a:lnTo>
                    <a:pt x="53518" y="52010"/>
                  </a:lnTo>
                  <a:lnTo>
                    <a:pt x="53397" y="51768"/>
                  </a:lnTo>
                  <a:lnTo>
                    <a:pt x="53277" y="51587"/>
                  </a:lnTo>
                  <a:lnTo>
                    <a:pt x="53096" y="51467"/>
                  </a:lnTo>
                  <a:lnTo>
                    <a:pt x="52854" y="51346"/>
                  </a:lnTo>
                  <a:lnTo>
                    <a:pt x="52673" y="51286"/>
                  </a:lnTo>
                  <a:close/>
                  <a:moveTo>
                    <a:pt x="57983" y="51286"/>
                  </a:moveTo>
                  <a:lnTo>
                    <a:pt x="57802" y="51346"/>
                  </a:lnTo>
                  <a:lnTo>
                    <a:pt x="57561" y="51467"/>
                  </a:lnTo>
                  <a:lnTo>
                    <a:pt x="57380" y="51587"/>
                  </a:lnTo>
                  <a:lnTo>
                    <a:pt x="57259" y="51768"/>
                  </a:lnTo>
                  <a:lnTo>
                    <a:pt x="57138" y="52010"/>
                  </a:lnTo>
                  <a:lnTo>
                    <a:pt x="57078" y="52191"/>
                  </a:lnTo>
                  <a:lnTo>
                    <a:pt x="57078" y="52432"/>
                  </a:lnTo>
                  <a:lnTo>
                    <a:pt x="57078" y="52673"/>
                  </a:lnTo>
                  <a:lnTo>
                    <a:pt x="57138" y="52854"/>
                  </a:lnTo>
                  <a:lnTo>
                    <a:pt x="57259" y="53096"/>
                  </a:lnTo>
                  <a:lnTo>
                    <a:pt x="57380" y="53277"/>
                  </a:lnTo>
                  <a:lnTo>
                    <a:pt x="57561" y="53397"/>
                  </a:lnTo>
                  <a:lnTo>
                    <a:pt x="57802" y="53518"/>
                  </a:lnTo>
                  <a:lnTo>
                    <a:pt x="57983" y="53578"/>
                  </a:lnTo>
                  <a:lnTo>
                    <a:pt x="58466" y="53578"/>
                  </a:lnTo>
                  <a:lnTo>
                    <a:pt x="58647" y="53518"/>
                  </a:lnTo>
                  <a:lnTo>
                    <a:pt x="58888" y="53397"/>
                  </a:lnTo>
                  <a:lnTo>
                    <a:pt x="59069" y="53277"/>
                  </a:lnTo>
                  <a:lnTo>
                    <a:pt x="59190" y="53096"/>
                  </a:lnTo>
                  <a:lnTo>
                    <a:pt x="59310" y="52854"/>
                  </a:lnTo>
                  <a:lnTo>
                    <a:pt x="59371" y="52673"/>
                  </a:lnTo>
                  <a:lnTo>
                    <a:pt x="59371" y="52432"/>
                  </a:lnTo>
                  <a:lnTo>
                    <a:pt x="59371" y="52191"/>
                  </a:lnTo>
                  <a:lnTo>
                    <a:pt x="59310" y="52010"/>
                  </a:lnTo>
                  <a:lnTo>
                    <a:pt x="59190" y="51768"/>
                  </a:lnTo>
                  <a:lnTo>
                    <a:pt x="59069" y="51587"/>
                  </a:lnTo>
                  <a:lnTo>
                    <a:pt x="58888" y="51467"/>
                  </a:lnTo>
                  <a:lnTo>
                    <a:pt x="58647" y="51346"/>
                  </a:lnTo>
                  <a:lnTo>
                    <a:pt x="58466" y="51286"/>
                  </a:lnTo>
                  <a:close/>
                  <a:moveTo>
                    <a:pt x="63775" y="51286"/>
                  </a:moveTo>
                  <a:lnTo>
                    <a:pt x="63594" y="51346"/>
                  </a:lnTo>
                  <a:lnTo>
                    <a:pt x="63353" y="51467"/>
                  </a:lnTo>
                  <a:lnTo>
                    <a:pt x="63172" y="51587"/>
                  </a:lnTo>
                  <a:lnTo>
                    <a:pt x="63051" y="51768"/>
                  </a:lnTo>
                  <a:lnTo>
                    <a:pt x="62931" y="52010"/>
                  </a:lnTo>
                  <a:lnTo>
                    <a:pt x="62870" y="52191"/>
                  </a:lnTo>
                  <a:lnTo>
                    <a:pt x="62870" y="52432"/>
                  </a:lnTo>
                  <a:lnTo>
                    <a:pt x="62870" y="52673"/>
                  </a:lnTo>
                  <a:lnTo>
                    <a:pt x="62931" y="52854"/>
                  </a:lnTo>
                  <a:lnTo>
                    <a:pt x="63051" y="53096"/>
                  </a:lnTo>
                  <a:lnTo>
                    <a:pt x="63172" y="53277"/>
                  </a:lnTo>
                  <a:lnTo>
                    <a:pt x="63353" y="53397"/>
                  </a:lnTo>
                  <a:lnTo>
                    <a:pt x="63594" y="53518"/>
                  </a:lnTo>
                  <a:lnTo>
                    <a:pt x="63775" y="53578"/>
                  </a:lnTo>
                  <a:lnTo>
                    <a:pt x="64258" y="53578"/>
                  </a:lnTo>
                  <a:lnTo>
                    <a:pt x="64439" y="53518"/>
                  </a:lnTo>
                  <a:lnTo>
                    <a:pt x="64680" y="53397"/>
                  </a:lnTo>
                  <a:lnTo>
                    <a:pt x="64861" y="53277"/>
                  </a:lnTo>
                  <a:lnTo>
                    <a:pt x="64982" y="53096"/>
                  </a:lnTo>
                  <a:lnTo>
                    <a:pt x="65103" y="52854"/>
                  </a:lnTo>
                  <a:lnTo>
                    <a:pt x="65163" y="52673"/>
                  </a:lnTo>
                  <a:lnTo>
                    <a:pt x="65163" y="52432"/>
                  </a:lnTo>
                  <a:lnTo>
                    <a:pt x="65163" y="52191"/>
                  </a:lnTo>
                  <a:lnTo>
                    <a:pt x="65103" y="52010"/>
                  </a:lnTo>
                  <a:lnTo>
                    <a:pt x="64982" y="51768"/>
                  </a:lnTo>
                  <a:lnTo>
                    <a:pt x="64861" y="51587"/>
                  </a:lnTo>
                  <a:lnTo>
                    <a:pt x="64680" y="51467"/>
                  </a:lnTo>
                  <a:lnTo>
                    <a:pt x="64439" y="51346"/>
                  </a:lnTo>
                  <a:lnTo>
                    <a:pt x="64258" y="51286"/>
                  </a:lnTo>
                  <a:close/>
                  <a:moveTo>
                    <a:pt x="69567" y="51286"/>
                  </a:moveTo>
                  <a:lnTo>
                    <a:pt x="69386" y="51346"/>
                  </a:lnTo>
                  <a:lnTo>
                    <a:pt x="69145" y="51467"/>
                  </a:lnTo>
                  <a:lnTo>
                    <a:pt x="68964" y="51587"/>
                  </a:lnTo>
                  <a:lnTo>
                    <a:pt x="68843" y="51768"/>
                  </a:lnTo>
                  <a:lnTo>
                    <a:pt x="68723" y="52010"/>
                  </a:lnTo>
                  <a:lnTo>
                    <a:pt x="68662" y="52191"/>
                  </a:lnTo>
                  <a:lnTo>
                    <a:pt x="68662" y="52432"/>
                  </a:lnTo>
                  <a:lnTo>
                    <a:pt x="68662" y="52673"/>
                  </a:lnTo>
                  <a:lnTo>
                    <a:pt x="68723" y="52854"/>
                  </a:lnTo>
                  <a:lnTo>
                    <a:pt x="68843" y="53096"/>
                  </a:lnTo>
                  <a:lnTo>
                    <a:pt x="68964" y="53277"/>
                  </a:lnTo>
                  <a:lnTo>
                    <a:pt x="69145" y="53397"/>
                  </a:lnTo>
                  <a:lnTo>
                    <a:pt x="69386" y="53518"/>
                  </a:lnTo>
                  <a:lnTo>
                    <a:pt x="69567" y="53578"/>
                  </a:lnTo>
                  <a:lnTo>
                    <a:pt x="70050" y="53578"/>
                  </a:lnTo>
                  <a:lnTo>
                    <a:pt x="70231" y="53518"/>
                  </a:lnTo>
                  <a:lnTo>
                    <a:pt x="70472" y="53397"/>
                  </a:lnTo>
                  <a:lnTo>
                    <a:pt x="70653" y="53277"/>
                  </a:lnTo>
                  <a:lnTo>
                    <a:pt x="70774" y="53096"/>
                  </a:lnTo>
                  <a:lnTo>
                    <a:pt x="70895" y="52854"/>
                  </a:lnTo>
                  <a:lnTo>
                    <a:pt x="70955" y="52673"/>
                  </a:lnTo>
                  <a:lnTo>
                    <a:pt x="70955" y="52432"/>
                  </a:lnTo>
                  <a:lnTo>
                    <a:pt x="70955" y="52191"/>
                  </a:lnTo>
                  <a:lnTo>
                    <a:pt x="70895" y="52010"/>
                  </a:lnTo>
                  <a:lnTo>
                    <a:pt x="70774" y="51768"/>
                  </a:lnTo>
                  <a:lnTo>
                    <a:pt x="70653" y="51587"/>
                  </a:lnTo>
                  <a:lnTo>
                    <a:pt x="70472" y="51467"/>
                  </a:lnTo>
                  <a:lnTo>
                    <a:pt x="70231" y="51346"/>
                  </a:lnTo>
                  <a:lnTo>
                    <a:pt x="70050" y="51286"/>
                  </a:lnTo>
                  <a:close/>
                  <a:moveTo>
                    <a:pt x="3620" y="54242"/>
                  </a:moveTo>
                  <a:lnTo>
                    <a:pt x="4284" y="55630"/>
                  </a:lnTo>
                  <a:lnTo>
                    <a:pt x="4345" y="55328"/>
                  </a:lnTo>
                  <a:lnTo>
                    <a:pt x="4284" y="54966"/>
                  </a:lnTo>
                  <a:lnTo>
                    <a:pt x="4164" y="54664"/>
                  </a:lnTo>
                  <a:lnTo>
                    <a:pt x="3922" y="54423"/>
                  </a:lnTo>
                  <a:lnTo>
                    <a:pt x="3620" y="54242"/>
                  </a:lnTo>
                  <a:close/>
                  <a:moveTo>
                    <a:pt x="72283" y="54242"/>
                  </a:moveTo>
                  <a:lnTo>
                    <a:pt x="71981" y="54423"/>
                  </a:lnTo>
                  <a:lnTo>
                    <a:pt x="71740" y="54664"/>
                  </a:lnTo>
                  <a:lnTo>
                    <a:pt x="71619" y="54966"/>
                  </a:lnTo>
                  <a:lnTo>
                    <a:pt x="71559" y="55328"/>
                  </a:lnTo>
                  <a:lnTo>
                    <a:pt x="71619" y="55630"/>
                  </a:lnTo>
                  <a:lnTo>
                    <a:pt x="72283" y="54242"/>
                  </a:lnTo>
                  <a:close/>
                  <a:moveTo>
                    <a:pt x="8749" y="54182"/>
                  </a:moveTo>
                  <a:lnTo>
                    <a:pt x="8568" y="54242"/>
                  </a:lnTo>
                  <a:lnTo>
                    <a:pt x="8327" y="54363"/>
                  </a:lnTo>
                  <a:lnTo>
                    <a:pt x="8146" y="54483"/>
                  </a:lnTo>
                  <a:lnTo>
                    <a:pt x="8025" y="54664"/>
                  </a:lnTo>
                  <a:lnTo>
                    <a:pt x="7904" y="54906"/>
                  </a:lnTo>
                  <a:lnTo>
                    <a:pt x="7844" y="55087"/>
                  </a:lnTo>
                  <a:lnTo>
                    <a:pt x="7844" y="55328"/>
                  </a:lnTo>
                  <a:lnTo>
                    <a:pt x="7844" y="55569"/>
                  </a:lnTo>
                  <a:lnTo>
                    <a:pt x="7904" y="55750"/>
                  </a:lnTo>
                  <a:lnTo>
                    <a:pt x="8025" y="55992"/>
                  </a:lnTo>
                  <a:lnTo>
                    <a:pt x="8146" y="56173"/>
                  </a:lnTo>
                  <a:lnTo>
                    <a:pt x="8327" y="56293"/>
                  </a:lnTo>
                  <a:lnTo>
                    <a:pt x="8568" y="56414"/>
                  </a:lnTo>
                  <a:lnTo>
                    <a:pt x="8749" y="56474"/>
                  </a:lnTo>
                  <a:lnTo>
                    <a:pt x="9232" y="56474"/>
                  </a:lnTo>
                  <a:lnTo>
                    <a:pt x="9413" y="56414"/>
                  </a:lnTo>
                  <a:lnTo>
                    <a:pt x="9654" y="56293"/>
                  </a:lnTo>
                  <a:lnTo>
                    <a:pt x="9835" y="56173"/>
                  </a:lnTo>
                  <a:lnTo>
                    <a:pt x="9956" y="55992"/>
                  </a:lnTo>
                  <a:lnTo>
                    <a:pt x="10076" y="55750"/>
                  </a:lnTo>
                  <a:lnTo>
                    <a:pt x="10137" y="55569"/>
                  </a:lnTo>
                  <a:lnTo>
                    <a:pt x="10137" y="55328"/>
                  </a:lnTo>
                  <a:lnTo>
                    <a:pt x="10137" y="55087"/>
                  </a:lnTo>
                  <a:lnTo>
                    <a:pt x="10076" y="54906"/>
                  </a:lnTo>
                  <a:lnTo>
                    <a:pt x="9956" y="54664"/>
                  </a:lnTo>
                  <a:lnTo>
                    <a:pt x="9835" y="54483"/>
                  </a:lnTo>
                  <a:lnTo>
                    <a:pt x="9654" y="54363"/>
                  </a:lnTo>
                  <a:lnTo>
                    <a:pt x="9413" y="54242"/>
                  </a:lnTo>
                  <a:lnTo>
                    <a:pt x="9232" y="54182"/>
                  </a:lnTo>
                  <a:close/>
                  <a:moveTo>
                    <a:pt x="14541" y="54182"/>
                  </a:moveTo>
                  <a:lnTo>
                    <a:pt x="14360" y="54242"/>
                  </a:lnTo>
                  <a:lnTo>
                    <a:pt x="14119" y="54363"/>
                  </a:lnTo>
                  <a:lnTo>
                    <a:pt x="13938" y="54483"/>
                  </a:lnTo>
                  <a:lnTo>
                    <a:pt x="13817" y="54664"/>
                  </a:lnTo>
                  <a:lnTo>
                    <a:pt x="13697" y="54906"/>
                  </a:lnTo>
                  <a:lnTo>
                    <a:pt x="13636" y="55087"/>
                  </a:lnTo>
                  <a:lnTo>
                    <a:pt x="13636" y="55328"/>
                  </a:lnTo>
                  <a:lnTo>
                    <a:pt x="13636" y="55569"/>
                  </a:lnTo>
                  <a:lnTo>
                    <a:pt x="13697" y="55750"/>
                  </a:lnTo>
                  <a:lnTo>
                    <a:pt x="13817" y="55992"/>
                  </a:lnTo>
                  <a:lnTo>
                    <a:pt x="13938" y="56173"/>
                  </a:lnTo>
                  <a:lnTo>
                    <a:pt x="14119" y="56293"/>
                  </a:lnTo>
                  <a:lnTo>
                    <a:pt x="14360" y="56414"/>
                  </a:lnTo>
                  <a:lnTo>
                    <a:pt x="14541" y="56474"/>
                  </a:lnTo>
                  <a:lnTo>
                    <a:pt x="15024" y="56474"/>
                  </a:lnTo>
                  <a:lnTo>
                    <a:pt x="15205" y="56414"/>
                  </a:lnTo>
                  <a:lnTo>
                    <a:pt x="15446" y="56293"/>
                  </a:lnTo>
                  <a:lnTo>
                    <a:pt x="15627" y="56173"/>
                  </a:lnTo>
                  <a:lnTo>
                    <a:pt x="15748" y="55992"/>
                  </a:lnTo>
                  <a:lnTo>
                    <a:pt x="15869" y="55750"/>
                  </a:lnTo>
                  <a:lnTo>
                    <a:pt x="15929" y="55569"/>
                  </a:lnTo>
                  <a:lnTo>
                    <a:pt x="15929" y="55328"/>
                  </a:lnTo>
                  <a:lnTo>
                    <a:pt x="15929" y="55087"/>
                  </a:lnTo>
                  <a:lnTo>
                    <a:pt x="15869" y="54906"/>
                  </a:lnTo>
                  <a:lnTo>
                    <a:pt x="15748" y="54664"/>
                  </a:lnTo>
                  <a:lnTo>
                    <a:pt x="15627" y="54483"/>
                  </a:lnTo>
                  <a:lnTo>
                    <a:pt x="15446" y="54363"/>
                  </a:lnTo>
                  <a:lnTo>
                    <a:pt x="15205" y="54242"/>
                  </a:lnTo>
                  <a:lnTo>
                    <a:pt x="15024" y="54182"/>
                  </a:lnTo>
                  <a:close/>
                  <a:moveTo>
                    <a:pt x="20333" y="54182"/>
                  </a:moveTo>
                  <a:lnTo>
                    <a:pt x="20152" y="54242"/>
                  </a:lnTo>
                  <a:lnTo>
                    <a:pt x="19911" y="54363"/>
                  </a:lnTo>
                  <a:lnTo>
                    <a:pt x="19730" y="54483"/>
                  </a:lnTo>
                  <a:lnTo>
                    <a:pt x="19609" y="54664"/>
                  </a:lnTo>
                  <a:lnTo>
                    <a:pt x="19489" y="54906"/>
                  </a:lnTo>
                  <a:lnTo>
                    <a:pt x="19428" y="55087"/>
                  </a:lnTo>
                  <a:lnTo>
                    <a:pt x="19428" y="55328"/>
                  </a:lnTo>
                  <a:lnTo>
                    <a:pt x="19428" y="55569"/>
                  </a:lnTo>
                  <a:lnTo>
                    <a:pt x="19489" y="55750"/>
                  </a:lnTo>
                  <a:lnTo>
                    <a:pt x="19609" y="55992"/>
                  </a:lnTo>
                  <a:lnTo>
                    <a:pt x="19730" y="56173"/>
                  </a:lnTo>
                  <a:lnTo>
                    <a:pt x="19911" y="56293"/>
                  </a:lnTo>
                  <a:lnTo>
                    <a:pt x="20152" y="56414"/>
                  </a:lnTo>
                  <a:lnTo>
                    <a:pt x="20333" y="56474"/>
                  </a:lnTo>
                  <a:lnTo>
                    <a:pt x="20816" y="56474"/>
                  </a:lnTo>
                  <a:lnTo>
                    <a:pt x="20997" y="56414"/>
                  </a:lnTo>
                  <a:lnTo>
                    <a:pt x="21239" y="56293"/>
                  </a:lnTo>
                  <a:lnTo>
                    <a:pt x="21420" y="56173"/>
                  </a:lnTo>
                  <a:lnTo>
                    <a:pt x="21540" y="55992"/>
                  </a:lnTo>
                  <a:lnTo>
                    <a:pt x="21661" y="55750"/>
                  </a:lnTo>
                  <a:lnTo>
                    <a:pt x="21721" y="55569"/>
                  </a:lnTo>
                  <a:lnTo>
                    <a:pt x="21721" y="55328"/>
                  </a:lnTo>
                  <a:lnTo>
                    <a:pt x="21721" y="55087"/>
                  </a:lnTo>
                  <a:lnTo>
                    <a:pt x="21661" y="54906"/>
                  </a:lnTo>
                  <a:lnTo>
                    <a:pt x="21540" y="54664"/>
                  </a:lnTo>
                  <a:lnTo>
                    <a:pt x="21420" y="54483"/>
                  </a:lnTo>
                  <a:lnTo>
                    <a:pt x="21239" y="54363"/>
                  </a:lnTo>
                  <a:lnTo>
                    <a:pt x="20997" y="54242"/>
                  </a:lnTo>
                  <a:lnTo>
                    <a:pt x="20816" y="54182"/>
                  </a:lnTo>
                  <a:close/>
                  <a:moveTo>
                    <a:pt x="26126" y="54182"/>
                  </a:moveTo>
                  <a:lnTo>
                    <a:pt x="25945" y="54242"/>
                  </a:lnTo>
                  <a:lnTo>
                    <a:pt x="25703" y="54363"/>
                  </a:lnTo>
                  <a:lnTo>
                    <a:pt x="25522" y="54483"/>
                  </a:lnTo>
                  <a:lnTo>
                    <a:pt x="25402" y="54664"/>
                  </a:lnTo>
                  <a:lnTo>
                    <a:pt x="25281" y="54906"/>
                  </a:lnTo>
                  <a:lnTo>
                    <a:pt x="25221" y="55087"/>
                  </a:lnTo>
                  <a:lnTo>
                    <a:pt x="25221" y="55328"/>
                  </a:lnTo>
                  <a:lnTo>
                    <a:pt x="25221" y="55569"/>
                  </a:lnTo>
                  <a:lnTo>
                    <a:pt x="25281" y="55750"/>
                  </a:lnTo>
                  <a:lnTo>
                    <a:pt x="25402" y="55992"/>
                  </a:lnTo>
                  <a:lnTo>
                    <a:pt x="25522" y="56173"/>
                  </a:lnTo>
                  <a:lnTo>
                    <a:pt x="25703" y="56293"/>
                  </a:lnTo>
                  <a:lnTo>
                    <a:pt x="25945" y="56414"/>
                  </a:lnTo>
                  <a:lnTo>
                    <a:pt x="26126" y="56474"/>
                  </a:lnTo>
                  <a:lnTo>
                    <a:pt x="26608" y="56474"/>
                  </a:lnTo>
                  <a:lnTo>
                    <a:pt x="26789" y="56414"/>
                  </a:lnTo>
                  <a:lnTo>
                    <a:pt x="27031" y="56293"/>
                  </a:lnTo>
                  <a:lnTo>
                    <a:pt x="27212" y="56173"/>
                  </a:lnTo>
                  <a:lnTo>
                    <a:pt x="27332" y="55992"/>
                  </a:lnTo>
                  <a:lnTo>
                    <a:pt x="27453" y="55750"/>
                  </a:lnTo>
                  <a:lnTo>
                    <a:pt x="27513" y="55569"/>
                  </a:lnTo>
                  <a:lnTo>
                    <a:pt x="27513" y="55328"/>
                  </a:lnTo>
                  <a:lnTo>
                    <a:pt x="27513" y="55087"/>
                  </a:lnTo>
                  <a:lnTo>
                    <a:pt x="27453" y="54906"/>
                  </a:lnTo>
                  <a:lnTo>
                    <a:pt x="27332" y="54664"/>
                  </a:lnTo>
                  <a:lnTo>
                    <a:pt x="27212" y="54483"/>
                  </a:lnTo>
                  <a:lnTo>
                    <a:pt x="27031" y="54363"/>
                  </a:lnTo>
                  <a:lnTo>
                    <a:pt x="26789" y="54242"/>
                  </a:lnTo>
                  <a:lnTo>
                    <a:pt x="26608" y="54182"/>
                  </a:lnTo>
                  <a:close/>
                  <a:moveTo>
                    <a:pt x="31918" y="54182"/>
                  </a:moveTo>
                  <a:lnTo>
                    <a:pt x="31737" y="54242"/>
                  </a:lnTo>
                  <a:lnTo>
                    <a:pt x="31496" y="54363"/>
                  </a:lnTo>
                  <a:lnTo>
                    <a:pt x="31315" y="54483"/>
                  </a:lnTo>
                  <a:lnTo>
                    <a:pt x="31194" y="54664"/>
                  </a:lnTo>
                  <a:lnTo>
                    <a:pt x="31073" y="54906"/>
                  </a:lnTo>
                  <a:lnTo>
                    <a:pt x="31013" y="55087"/>
                  </a:lnTo>
                  <a:lnTo>
                    <a:pt x="31013" y="55328"/>
                  </a:lnTo>
                  <a:lnTo>
                    <a:pt x="31013" y="55569"/>
                  </a:lnTo>
                  <a:lnTo>
                    <a:pt x="31073" y="55750"/>
                  </a:lnTo>
                  <a:lnTo>
                    <a:pt x="31194" y="55992"/>
                  </a:lnTo>
                  <a:lnTo>
                    <a:pt x="31315" y="56173"/>
                  </a:lnTo>
                  <a:lnTo>
                    <a:pt x="31496" y="56293"/>
                  </a:lnTo>
                  <a:lnTo>
                    <a:pt x="31737" y="56414"/>
                  </a:lnTo>
                  <a:lnTo>
                    <a:pt x="31918" y="56474"/>
                  </a:lnTo>
                  <a:lnTo>
                    <a:pt x="32401" y="56474"/>
                  </a:lnTo>
                  <a:lnTo>
                    <a:pt x="32582" y="56414"/>
                  </a:lnTo>
                  <a:lnTo>
                    <a:pt x="32823" y="56293"/>
                  </a:lnTo>
                  <a:lnTo>
                    <a:pt x="33004" y="56173"/>
                  </a:lnTo>
                  <a:lnTo>
                    <a:pt x="33125" y="55992"/>
                  </a:lnTo>
                  <a:lnTo>
                    <a:pt x="33245" y="55750"/>
                  </a:lnTo>
                  <a:lnTo>
                    <a:pt x="33306" y="55569"/>
                  </a:lnTo>
                  <a:lnTo>
                    <a:pt x="33306" y="55328"/>
                  </a:lnTo>
                  <a:lnTo>
                    <a:pt x="33306" y="55087"/>
                  </a:lnTo>
                  <a:lnTo>
                    <a:pt x="33245" y="54906"/>
                  </a:lnTo>
                  <a:lnTo>
                    <a:pt x="33125" y="54664"/>
                  </a:lnTo>
                  <a:lnTo>
                    <a:pt x="33004" y="54483"/>
                  </a:lnTo>
                  <a:lnTo>
                    <a:pt x="32823" y="54363"/>
                  </a:lnTo>
                  <a:lnTo>
                    <a:pt x="32582" y="54242"/>
                  </a:lnTo>
                  <a:lnTo>
                    <a:pt x="32401" y="54182"/>
                  </a:lnTo>
                  <a:close/>
                  <a:moveTo>
                    <a:pt x="37710" y="54182"/>
                  </a:moveTo>
                  <a:lnTo>
                    <a:pt x="37529" y="54242"/>
                  </a:lnTo>
                  <a:lnTo>
                    <a:pt x="37288" y="54363"/>
                  </a:lnTo>
                  <a:lnTo>
                    <a:pt x="37107" y="54483"/>
                  </a:lnTo>
                  <a:lnTo>
                    <a:pt x="36986" y="54664"/>
                  </a:lnTo>
                  <a:lnTo>
                    <a:pt x="36865" y="54906"/>
                  </a:lnTo>
                  <a:lnTo>
                    <a:pt x="36805" y="55087"/>
                  </a:lnTo>
                  <a:lnTo>
                    <a:pt x="36805" y="55328"/>
                  </a:lnTo>
                  <a:lnTo>
                    <a:pt x="36805" y="55569"/>
                  </a:lnTo>
                  <a:lnTo>
                    <a:pt x="36865" y="55750"/>
                  </a:lnTo>
                  <a:lnTo>
                    <a:pt x="36986" y="55992"/>
                  </a:lnTo>
                  <a:lnTo>
                    <a:pt x="37107" y="56173"/>
                  </a:lnTo>
                  <a:lnTo>
                    <a:pt x="37288" y="56293"/>
                  </a:lnTo>
                  <a:lnTo>
                    <a:pt x="37529" y="56414"/>
                  </a:lnTo>
                  <a:lnTo>
                    <a:pt x="37710" y="56474"/>
                  </a:lnTo>
                  <a:lnTo>
                    <a:pt x="38193" y="56474"/>
                  </a:lnTo>
                  <a:lnTo>
                    <a:pt x="38374" y="56414"/>
                  </a:lnTo>
                  <a:lnTo>
                    <a:pt x="38615" y="56293"/>
                  </a:lnTo>
                  <a:lnTo>
                    <a:pt x="38796" y="56173"/>
                  </a:lnTo>
                  <a:lnTo>
                    <a:pt x="38917" y="55992"/>
                  </a:lnTo>
                  <a:lnTo>
                    <a:pt x="39038" y="55750"/>
                  </a:lnTo>
                  <a:lnTo>
                    <a:pt x="39098" y="55569"/>
                  </a:lnTo>
                  <a:lnTo>
                    <a:pt x="39098" y="55328"/>
                  </a:lnTo>
                  <a:lnTo>
                    <a:pt x="39098" y="55087"/>
                  </a:lnTo>
                  <a:lnTo>
                    <a:pt x="39038" y="54906"/>
                  </a:lnTo>
                  <a:lnTo>
                    <a:pt x="38917" y="54664"/>
                  </a:lnTo>
                  <a:lnTo>
                    <a:pt x="38796" y="54483"/>
                  </a:lnTo>
                  <a:lnTo>
                    <a:pt x="38615" y="54363"/>
                  </a:lnTo>
                  <a:lnTo>
                    <a:pt x="38374" y="54242"/>
                  </a:lnTo>
                  <a:lnTo>
                    <a:pt x="38193" y="54182"/>
                  </a:lnTo>
                  <a:close/>
                  <a:moveTo>
                    <a:pt x="43502" y="54182"/>
                  </a:moveTo>
                  <a:lnTo>
                    <a:pt x="43321" y="54242"/>
                  </a:lnTo>
                  <a:lnTo>
                    <a:pt x="43080" y="54363"/>
                  </a:lnTo>
                  <a:lnTo>
                    <a:pt x="42899" y="54483"/>
                  </a:lnTo>
                  <a:lnTo>
                    <a:pt x="42778" y="54664"/>
                  </a:lnTo>
                  <a:lnTo>
                    <a:pt x="42658" y="54906"/>
                  </a:lnTo>
                  <a:lnTo>
                    <a:pt x="42597" y="55087"/>
                  </a:lnTo>
                  <a:lnTo>
                    <a:pt x="42597" y="55328"/>
                  </a:lnTo>
                  <a:lnTo>
                    <a:pt x="42597" y="55569"/>
                  </a:lnTo>
                  <a:lnTo>
                    <a:pt x="42658" y="55750"/>
                  </a:lnTo>
                  <a:lnTo>
                    <a:pt x="42778" y="55992"/>
                  </a:lnTo>
                  <a:lnTo>
                    <a:pt x="42899" y="56173"/>
                  </a:lnTo>
                  <a:lnTo>
                    <a:pt x="43080" y="56293"/>
                  </a:lnTo>
                  <a:lnTo>
                    <a:pt x="43321" y="56414"/>
                  </a:lnTo>
                  <a:lnTo>
                    <a:pt x="43502" y="56474"/>
                  </a:lnTo>
                  <a:lnTo>
                    <a:pt x="43985" y="56474"/>
                  </a:lnTo>
                  <a:lnTo>
                    <a:pt x="44166" y="56414"/>
                  </a:lnTo>
                  <a:lnTo>
                    <a:pt x="44407" y="56293"/>
                  </a:lnTo>
                  <a:lnTo>
                    <a:pt x="44588" y="56173"/>
                  </a:lnTo>
                  <a:lnTo>
                    <a:pt x="44709" y="55992"/>
                  </a:lnTo>
                  <a:lnTo>
                    <a:pt x="44830" y="55750"/>
                  </a:lnTo>
                  <a:lnTo>
                    <a:pt x="44890" y="55569"/>
                  </a:lnTo>
                  <a:lnTo>
                    <a:pt x="44890" y="55328"/>
                  </a:lnTo>
                  <a:lnTo>
                    <a:pt x="44890" y="55087"/>
                  </a:lnTo>
                  <a:lnTo>
                    <a:pt x="44830" y="54906"/>
                  </a:lnTo>
                  <a:lnTo>
                    <a:pt x="44709" y="54664"/>
                  </a:lnTo>
                  <a:lnTo>
                    <a:pt x="44588" y="54483"/>
                  </a:lnTo>
                  <a:lnTo>
                    <a:pt x="44407" y="54363"/>
                  </a:lnTo>
                  <a:lnTo>
                    <a:pt x="44166" y="54242"/>
                  </a:lnTo>
                  <a:lnTo>
                    <a:pt x="43985" y="54182"/>
                  </a:lnTo>
                  <a:close/>
                  <a:moveTo>
                    <a:pt x="49295" y="54182"/>
                  </a:moveTo>
                  <a:lnTo>
                    <a:pt x="49114" y="54242"/>
                  </a:lnTo>
                  <a:lnTo>
                    <a:pt x="48872" y="54363"/>
                  </a:lnTo>
                  <a:lnTo>
                    <a:pt x="48691" y="54483"/>
                  </a:lnTo>
                  <a:lnTo>
                    <a:pt x="48571" y="54664"/>
                  </a:lnTo>
                  <a:lnTo>
                    <a:pt x="48450" y="54906"/>
                  </a:lnTo>
                  <a:lnTo>
                    <a:pt x="48390" y="55087"/>
                  </a:lnTo>
                  <a:lnTo>
                    <a:pt x="48390" y="55328"/>
                  </a:lnTo>
                  <a:lnTo>
                    <a:pt x="48390" y="55569"/>
                  </a:lnTo>
                  <a:lnTo>
                    <a:pt x="48450" y="55750"/>
                  </a:lnTo>
                  <a:lnTo>
                    <a:pt x="48571" y="55992"/>
                  </a:lnTo>
                  <a:lnTo>
                    <a:pt x="48691" y="56173"/>
                  </a:lnTo>
                  <a:lnTo>
                    <a:pt x="48872" y="56293"/>
                  </a:lnTo>
                  <a:lnTo>
                    <a:pt x="49114" y="56414"/>
                  </a:lnTo>
                  <a:lnTo>
                    <a:pt x="49295" y="56474"/>
                  </a:lnTo>
                  <a:lnTo>
                    <a:pt x="49777" y="56474"/>
                  </a:lnTo>
                  <a:lnTo>
                    <a:pt x="49958" y="56414"/>
                  </a:lnTo>
                  <a:lnTo>
                    <a:pt x="50200" y="56293"/>
                  </a:lnTo>
                  <a:lnTo>
                    <a:pt x="50381" y="56173"/>
                  </a:lnTo>
                  <a:lnTo>
                    <a:pt x="50501" y="55992"/>
                  </a:lnTo>
                  <a:lnTo>
                    <a:pt x="50622" y="55750"/>
                  </a:lnTo>
                  <a:lnTo>
                    <a:pt x="50682" y="55569"/>
                  </a:lnTo>
                  <a:lnTo>
                    <a:pt x="50682" y="55328"/>
                  </a:lnTo>
                  <a:lnTo>
                    <a:pt x="50682" y="55087"/>
                  </a:lnTo>
                  <a:lnTo>
                    <a:pt x="50622" y="54906"/>
                  </a:lnTo>
                  <a:lnTo>
                    <a:pt x="50501" y="54664"/>
                  </a:lnTo>
                  <a:lnTo>
                    <a:pt x="50381" y="54483"/>
                  </a:lnTo>
                  <a:lnTo>
                    <a:pt x="50200" y="54363"/>
                  </a:lnTo>
                  <a:lnTo>
                    <a:pt x="49958" y="54242"/>
                  </a:lnTo>
                  <a:lnTo>
                    <a:pt x="49777" y="54182"/>
                  </a:lnTo>
                  <a:close/>
                  <a:moveTo>
                    <a:pt x="55087" y="54182"/>
                  </a:moveTo>
                  <a:lnTo>
                    <a:pt x="54906" y="54242"/>
                  </a:lnTo>
                  <a:lnTo>
                    <a:pt x="54665" y="54363"/>
                  </a:lnTo>
                  <a:lnTo>
                    <a:pt x="54483" y="54483"/>
                  </a:lnTo>
                  <a:lnTo>
                    <a:pt x="54363" y="54664"/>
                  </a:lnTo>
                  <a:lnTo>
                    <a:pt x="54242" y="54906"/>
                  </a:lnTo>
                  <a:lnTo>
                    <a:pt x="54182" y="55087"/>
                  </a:lnTo>
                  <a:lnTo>
                    <a:pt x="54182" y="55328"/>
                  </a:lnTo>
                  <a:lnTo>
                    <a:pt x="54182" y="55569"/>
                  </a:lnTo>
                  <a:lnTo>
                    <a:pt x="54242" y="55750"/>
                  </a:lnTo>
                  <a:lnTo>
                    <a:pt x="54363" y="55992"/>
                  </a:lnTo>
                  <a:lnTo>
                    <a:pt x="54483" y="56173"/>
                  </a:lnTo>
                  <a:lnTo>
                    <a:pt x="54665" y="56293"/>
                  </a:lnTo>
                  <a:lnTo>
                    <a:pt x="54906" y="56414"/>
                  </a:lnTo>
                  <a:lnTo>
                    <a:pt x="55087" y="56474"/>
                  </a:lnTo>
                  <a:lnTo>
                    <a:pt x="55570" y="56474"/>
                  </a:lnTo>
                  <a:lnTo>
                    <a:pt x="55751" y="56414"/>
                  </a:lnTo>
                  <a:lnTo>
                    <a:pt x="55992" y="56293"/>
                  </a:lnTo>
                  <a:lnTo>
                    <a:pt x="56173" y="56173"/>
                  </a:lnTo>
                  <a:lnTo>
                    <a:pt x="56294" y="55992"/>
                  </a:lnTo>
                  <a:lnTo>
                    <a:pt x="56414" y="55750"/>
                  </a:lnTo>
                  <a:lnTo>
                    <a:pt x="56475" y="55569"/>
                  </a:lnTo>
                  <a:lnTo>
                    <a:pt x="56475" y="55328"/>
                  </a:lnTo>
                  <a:lnTo>
                    <a:pt x="56475" y="55087"/>
                  </a:lnTo>
                  <a:lnTo>
                    <a:pt x="56414" y="54906"/>
                  </a:lnTo>
                  <a:lnTo>
                    <a:pt x="56294" y="54664"/>
                  </a:lnTo>
                  <a:lnTo>
                    <a:pt x="56173" y="54483"/>
                  </a:lnTo>
                  <a:lnTo>
                    <a:pt x="55992" y="54363"/>
                  </a:lnTo>
                  <a:lnTo>
                    <a:pt x="55751" y="54242"/>
                  </a:lnTo>
                  <a:lnTo>
                    <a:pt x="55570" y="54182"/>
                  </a:lnTo>
                  <a:close/>
                  <a:moveTo>
                    <a:pt x="60879" y="54182"/>
                  </a:moveTo>
                  <a:lnTo>
                    <a:pt x="60698" y="54242"/>
                  </a:lnTo>
                  <a:lnTo>
                    <a:pt x="60457" y="54363"/>
                  </a:lnTo>
                  <a:lnTo>
                    <a:pt x="60276" y="54483"/>
                  </a:lnTo>
                  <a:lnTo>
                    <a:pt x="60155" y="54664"/>
                  </a:lnTo>
                  <a:lnTo>
                    <a:pt x="60034" y="54906"/>
                  </a:lnTo>
                  <a:lnTo>
                    <a:pt x="59974" y="55087"/>
                  </a:lnTo>
                  <a:lnTo>
                    <a:pt x="59974" y="55328"/>
                  </a:lnTo>
                  <a:lnTo>
                    <a:pt x="59974" y="55569"/>
                  </a:lnTo>
                  <a:lnTo>
                    <a:pt x="60034" y="55750"/>
                  </a:lnTo>
                  <a:lnTo>
                    <a:pt x="60155" y="55992"/>
                  </a:lnTo>
                  <a:lnTo>
                    <a:pt x="60276" y="56173"/>
                  </a:lnTo>
                  <a:lnTo>
                    <a:pt x="60457" y="56293"/>
                  </a:lnTo>
                  <a:lnTo>
                    <a:pt x="60698" y="56414"/>
                  </a:lnTo>
                  <a:lnTo>
                    <a:pt x="60879" y="56474"/>
                  </a:lnTo>
                  <a:lnTo>
                    <a:pt x="61362" y="56474"/>
                  </a:lnTo>
                  <a:lnTo>
                    <a:pt x="61543" y="56414"/>
                  </a:lnTo>
                  <a:lnTo>
                    <a:pt x="61784" y="56293"/>
                  </a:lnTo>
                  <a:lnTo>
                    <a:pt x="61965" y="56173"/>
                  </a:lnTo>
                  <a:lnTo>
                    <a:pt x="62086" y="55992"/>
                  </a:lnTo>
                  <a:lnTo>
                    <a:pt x="62206" y="55750"/>
                  </a:lnTo>
                  <a:lnTo>
                    <a:pt x="62267" y="55569"/>
                  </a:lnTo>
                  <a:lnTo>
                    <a:pt x="62267" y="55328"/>
                  </a:lnTo>
                  <a:lnTo>
                    <a:pt x="62267" y="55087"/>
                  </a:lnTo>
                  <a:lnTo>
                    <a:pt x="62206" y="54906"/>
                  </a:lnTo>
                  <a:lnTo>
                    <a:pt x="62086" y="54664"/>
                  </a:lnTo>
                  <a:lnTo>
                    <a:pt x="61965" y="54483"/>
                  </a:lnTo>
                  <a:lnTo>
                    <a:pt x="61784" y="54363"/>
                  </a:lnTo>
                  <a:lnTo>
                    <a:pt x="61543" y="54242"/>
                  </a:lnTo>
                  <a:lnTo>
                    <a:pt x="61362" y="54182"/>
                  </a:lnTo>
                  <a:close/>
                  <a:moveTo>
                    <a:pt x="66671" y="54182"/>
                  </a:moveTo>
                  <a:lnTo>
                    <a:pt x="66490" y="54242"/>
                  </a:lnTo>
                  <a:lnTo>
                    <a:pt x="66249" y="54363"/>
                  </a:lnTo>
                  <a:lnTo>
                    <a:pt x="66068" y="54483"/>
                  </a:lnTo>
                  <a:lnTo>
                    <a:pt x="65947" y="54664"/>
                  </a:lnTo>
                  <a:lnTo>
                    <a:pt x="65827" y="54906"/>
                  </a:lnTo>
                  <a:lnTo>
                    <a:pt x="65766" y="55087"/>
                  </a:lnTo>
                  <a:lnTo>
                    <a:pt x="65766" y="55328"/>
                  </a:lnTo>
                  <a:lnTo>
                    <a:pt x="65766" y="55569"/>
                  </a:lnTo>
                  <a:lnTo>
                    <a:pt x="65827" y="55750"/>
                  </a:lnTo>
                  <a:lnTo>
                    <a:pt x="65947" y="55992"/>
                  </a:lnTo>
                  <a:lnTo>
                    <a:pt x="66068" y="56173"/>
                  </a:lnTo>
                  <a:lnTo>
                    <a:pt x="66249" y="56293"/>
                  </a:lnTo>
                  <a:lnTo>
                    <a:pt x="66490" y="56414"/>
                  </a:lnTo>
                  <a:lnTo>
                    <a:pt x="66671" y="56474"/>
                  </a:lnTo>
                  <a:lnTo>
                    <a:pt x="67154" y="56474"/>
                  </a:lnTo>
                  <a:lnTo>
                    <a:pt x="67335" y="56414"/>
                  </a:lnTo>
                  <a:lnTo>
                    <a:pt x="67576" y="56293"/>
                  </a:lnTo>
                  <a:lnTo>
                    <a:pt x="67757" y="56173"/>
                  </a:lnTo>
                  <a:lnTo>
                    <a:pt x="67878" y="55992"/>
                  </a:lnTo>
                  <a:lnTo>
                    <a:pt x="67999" y="55750"/>
                  </a:lnTo>
                  <a:lnTo>
                    <a:pt x="68059" y="55569"/>
                  </a:lnTo>
                  <a:lnTo>
                    <a:pt x="68059" y="55328"/>
                  </a:lnTo>
                  <a:lnTo>
                    <a:pt x="68059" y="55087"/>
                  </a:lnTo>
                  <a:lnTo>
                    <a:pt x="67999" y="54906"/>
                  </a:lnTo>
                  <a:lnTo>
                    <a:pt x="67878" y="54664"/>
                  </a:lnTo>
                  <a:lnTo>
                    <a:pt x="67757" y="54483"/>
                  </a:lnTo>
                  <a:lnTo>
                    <a:pt x="67576" y="54363"/>
                  </a:lnTo>
                  <a:lnTo>
                    <a:pt x="67335" y="54242"/>
                  </a:lnTo>
                  <a:lnTo>
                    <a:pt x="67154" y="54182"/>
                  </a:lnTo>
                  <a:close/>
                  <a:moveTo>
                    <a:pt x="5853" y="57078"/>
                  </a:moveTo>
                  <a:lnTo>
                    <a:pt x="5672" y="57138"/>
                  </a:lnTo>
                  <a:lnTo>
                    <a:pt x="5431" y="57259"/>
                  </a:lnTo>
                  <a:lnTo>
                    <a:pt x="5310" y="57379"/>
                  </a:lnTo>
                  <a:lnTo>
                    <a:pt x="6517" y="59310"/>
                  </a:lnTo>
                  <a:lnTo>
                    <a:pt x="6818" y="59129"/>
                  </a:lnTo>
                  <a:lnTo>
                    <a:pt x="7060" y="58888"/>
                  </a:lnTo>
                  <a:lnTo>
                    <a:pt x="7180" y="58586"/>
                  </a:lnTo>
                  <a:lnTo>
                    <a:pt x="7241" y="58224"/>
                  </a:lnTo>
                  <a:lnTo>
                    <a:pt x="7241" y="57983"/>
                  </a:lnTo>
                  <a:lnTo>
                    <a:pt x="7180" y="57802"/>
                  </a:lnTo>
                  <a:lnTo>
                    <a:pt x="7060" y="57560"/>
                  </a:lnTo>
                  <a:lnTo>
                    <a:pt x="6939" y="57379"/>
                  </a:lnTo>
                  <a:lnTo>
                    <a:pt x="6758" y="57259"/>
                  </a:lnTo>
                  <a:lnTo>
                    <a:pt x="6517" y="57138"/>
                  </a:lnTo>
                  <a:lnTo>
                    <a:pt x="6336" y="57078"/>
                  </a:lnTo>
                  <a:close/>
                  <a:moveTo>
                    <a:pt x="69567" y="57078"/>
                  </a:moveTo>
                  <a:lnTo>
                    <a:pt x="69386" y="57138"/>
                  </a:lnTo>
                  <a:lnTo>
                    <a:pt x="69145" y="57259"/>
                  </a:lnTo>
                  <a:lnTo>
                    <a:pt x="68964" y="57379"/>
                  </a:lnTo>
                  <a:lnTo>
                    <a:pt x="68843" y="57560"/>
                  </a:lnTo>
                  <a:lnTo>
                    <a:pt x="68723" y="57802"/>
                  </a:lnTo>
                  <a:lnTo>
                    <a:pt x="68662" y="57983"/>
                  </a:lnTo>
                  <a:lnTo>
                    <a:pt x="68662" y="58224"/>
                  </a:lnTo>
                  <a:lnTo>
                    <a:pt x="68723" y="58586"/>
                  </a:lnTo>
                  <a:lnTo>
                    <a:pt x="68843" y="58888"/>
                  </a:lnTo>
                  <a:lnTo>
                    <a:pt x="69085" y="59129"/>
                  </a:lnTo>
                  <a:lnTo>
                    <a:pt x="69386" y="59310"/>
                  </a:lnTo>
                  <a:lnTo>
                    <a:pt x="70593" y="57379"/>
                  </a:lnTo>
                  <a:lnTo>
                    <a:pt x="70472" y="57259"/>
                  </a:lnTo>
                  <a:lnTo>
                    <a:pt x="70231" y="57138"/>
                  </a:lnTo>
                  <a:lnTo>
                    <a:pt x="70050" y="57078"/>
                  </a:lnTo>
                  <a:close/>
                  <a:moveTo>
                    <a:pt x="11645" y="57078"/>
                  </a:moveTo>
                  <a:lnTo>
                    <a:pt x="11464" y="57138"/>
                  </a:lnTo>
                  <a:lnTo>
                    <a:pt x="11223" y="57259"/>
                  </a:lnTo>
                  <a:lnTo>
                    <a:pt x="11042" y="57379"/>
                  </a:lnTo>
                  <a:lnTo>
                    <a:pt x="10921" y="57560"/>
                  </a:lnTo>
                  <a:lnTo>
                    <a:pt x="10800" y="57802"/>
                  </a:lnTo>
                  <a:lnTo>
                    <a:pt x="10740" y="57983"/>
                  </a:lnTo>
                  <a:lnTo>
                    <a:pt x="10740" y="58224"/>
                  </a:lnTo>
                  <a:lnTo>
                    <a:pt x="10740" y="58466"/>
                  </a:lnTo>
                  <a:lnTo>
                    <a:pt x="10800" y="58647"/>
                  </a:lnTo>
                  <a:lnTo>
                    <a:pt x="10921" y="58888"/>
                  </a:lnTo>
                  <a:lnTo>
                    <a:pt x="11042" y="59069"/>
                  </a:lnTo>
                  <a:lnTo>
                    <a:pt x="11223" y="59190"/>
                  </a:lnTo>
                  <a:lnTo>
                    <a:pt x="11464" y="59310"/>
                  </a:lnTo>
                  <a:lnTo>
                    <a:pt x="11645" y="59371"/>
                  </a:lnTo>
                  <a:lnTo>
                    <a:pt x="12128" y="59371"/>
                  </a:lnTo>
                  <a:lnTo>
                    <a:pt x="12309" y="59310"/>
                  </a:lnTo>
                  <a:lnTo>
                    <a:pt x="12550" y="59190"/>
                  </a:lnTo>
                  <a:lnTo>
                    <a:pt x="12731" y="59069"/>
                  </a:lnTo>
                  <a:lnTo>
                    <a:pt x="12852" y="58888"/>
                  </a:lnTo>
                  <a:lnTo>
                    <a:pt x="12973" y="58647"/>
                  </a:lnTo>
                  <a:lnTo>
                    <a:pt x="13033" y="58466"/>
                  </a:lnTo>
                  <a:lnTo>
                    <a:pt x="13033" y="58224"/>
                  </a:lnTo>
                  <a:lnTo>
                    <a:pt x="13033" y="57983"/>
                  </a:lnTo>
                  <a:lnTo>
                    <a:pt x="12973" y="57802"/>
                  </a:lnTo>
                  <a:lnTo>
                    <a:pt x="12852" y="57560"/>
                  </a:lnTo>
                  <a:lnTo>
                    <a:pt x="12731" y="57379"/>
                  </a:lnTo>
                  <a:lnTo>
                    <a:pt x="12550" y="57259"/>
                  </a:lnTo>
                  <a:lnTo>
                    <a:pt x="12309" y="57138"/>
                  </a:lnTo>
                  <a:lnTo>
                    <a:pt x="12128" y="57078"/>
                  </a:lnTo>
                  <a:close/>
                  <a:moveTo>
                    <a:pt x="17437" y="57078"/>
                  </a:moveTo>
                  <a:lnTo>
                    <a:pt x="17256" y="57138"/>
                  </a:lnTo>
                  <a:lnTo>
                    <a:pt x="17015" y="57259"/>
                  </a:lnTo>
                  <a:lnTo>
                    <a:pt x="16834" y="57379"/>
                  </a:lnTo>
                  <a:lnTo>
                    <a:pt x="16713" y="57560"/>
                  </a:lnTo>
                  <a:lnTo>
                    <a:pt x="16593" y="57802"/>
                  </a:lnTo>
                  <a:lnTo>
                    <a:pt x="16532" y="57983"/>
                  </a:lnTo>
                  <a:lnTo>
                    <a:pt x="16532" y="58224"/>
                  </a:lnTo>
                  <a:lnTo>
                    <a:pt x="16532" y="58466"/>
                  </a:lnTo>
                  <a:lnTo>
                    <a:pt x="16593" y="58647"/>
                  </a:lnTo>
                  <a:lnTo>
                    <a:pt x="16713" y="58888"/>
                  </a:lnTo>
                  <a:lnTo>
                    <a:pt x="16834" y="59069"/>
                  </a:lnTo>
                  <a:lnTo>
                    <a:pt x="17015" y="59190"/>
                  </a:lnTo>
                  <a:lnTo>
                    <a:pt x="17256" y="59310"/>
                  </a:lnTo>
                  <a:lnTo>
                    <a:pt x="17437" y="59371"/>
                  </a:lnTo>
                  <a:lnTo>
                    <a:pt x="17920" y="59371"/>
                  </a:lnTo>
                  <a:lnTo>
                    <a:pt x="18101" y="59310"/>
                  </a:lnTo>
                  <a:lnTo>
                    <a:pt x="18342" y="59190"/>
                  </a:lnTo>
                  <a:lnTo>
                    <a:pt x="18523" y="59069"/>
                  </a:lnTo>
                  <a:lnTo>
                    <a:pt x="18644" y="58888"/>
                  </a:lnTo>
                  <a:lnTo>
                    <a:pt x="18765" y="58647"/>
                  </a:lnTo>
                  <a:lnTo>
                    <a:pt x="18825" y="58466"/>
                  </a:lnTo>
                  <a:lnTo>
                    <a:pt x="18825" y="58224"/>
                  </a:lnTo>
                  <a:lnTo>
                    <a:pt x="18825" y="57983"/>
                  </a:lnTo>
                  <a:lnTo>
                    <a:pt x="18765" y="57802"/>
                  </a:lnTo>
                  <a:lnTo>
                    <a:pt x="18644" y="57560"/>
                  </a:lnTo>
                  <a:lnTo>
                    <a:pt x="18523" y="57379"/>
                  </a:lnTo>
                  <a:lnTo>
                    <a:pt x="18342" y="57259"/>
                  </a:lnTo>
                  <a:lnTo>
                    <a:pt x="18101" y="57138"/>
                  </a:lnTo>
                  <a:lnTo>
                    <a:pt x="17920" y="57078"/>
                  </a:lnTo>
                  <a:close/>
                  <a:moveTo>
                    <a:pt x="23230" y="57078"/>
                  </a:moveTo>
                  <a:lnTo>
                    <a:pt x="23049" y="57138"/>
                  </a:lnTo>
                  <a:lnTo>
                    <a:pt x="22807" y="57259"/>
                  </a:lnTo>
                  <a:lnTo>
                    <a:pt x="22626" y="57379"/>
                  </a:lnTo>
                  <a:lnTo>
                    <a:pt x="22506" y="57560"/>
                  </a:lnTo>
                  <a:lnTo>
                    <a:pt x="22385" y="57802"/>
                  </a:lnTo>
                  <a:lnTo>
                    <a:pt x="22325" y="57983"/>
                  </a:lnTo>
                  <a:lnTo>
                    <a:pt x="22325" y="58224"/>
                  </a:lnTo>
                  <a:lnTo>
                    <a:pt x="22325" y="58466"/>
                  </a:lnTo>
                  <a:lnTo>
                    <a:pt x="22385" y="58647"/>
                  </a:lnTo>
                  <a:lnTo>
                    <a:pt x="22506" y="58888"/>
                  </a:lnTo>
                  <a:lnTo>
                    <a:pt x="22626" y="59069"/>
                  </a:lnTo>
                  <a:lnTo>
                    <a:pt x="22807" y="59190"/>
                  </a:lnTo>
                  <a:lnTo>
                    <a:pt x="23049" y="59310"/>
                  </a:lnTo>
                  <a:lnTo>
                    <a:pt x="23230" y="59371"/>
                  </a:lnTo>
                  <a:lnTo>
                    <a:pt x="23712" y="59371"/>
                  </a:lnTo>
                  <a:lnTo>
                    <a:pt x="23893" y="59310"/>
                  </a:lnTo>
                  <a:lnTo>
                    <a:pt x="24135" y="59190"/>
                  </a:lnTo>
                  <a:lnTo>
                    <a:pt x="24316" y="59069"/>
                  </a:lnTo>
                  <a:lnTo>
                    <a:pt x="24436" y="58888"/>
                  </a:lnTo>
                  <a:lnTo>
                    <a:pt x="24557" y="58647"/>
                  </a:lnTo>
                  <a:lnTo>
                    <a:pt x="24617" y="58466"/>
                  </a:lnTo>
                  <a:lnTo>
                    <a:pt x="24617" y="58224"/>
                  </a:lnTo>
                  <a:lnTo>
                    <a:pt x="24617" y="57983"/>
                  </a:lnTo>
                  <a:lnTo>
                    <a:pt x="24557" y="57802"/>
                  </a:lnTo>
                  <a:lnTo>
                    <a:pt x="24436" y="57560"/>
                  </a:lnTo>
                  <a:lnTo>
                    <a:pt x="24316" y="57379"/>
                  </a:lnTo>
                  <a:lnTo>
                    <a:pt x="24135" y="57259"/>
                  </a:lnTo>
                  <a:lnTo>
                    <a:pt x="23893" y="57138"/>
                  </a:lnTo>
                  <a:lnTo>
                    <a:pt x="23712" y="57078"/>
                  </a:lnTo>
                  <a:close/>
                  <a:moveTo>
                    <a:pt x="29022" y="57078"/>
                  </a:moveTo>
                  <a:lnTo>
                    <a:pt x="28841" y="57138"/>
                  </a:lnTo>
                  <a:lnTo>
                    <a:pt x="28599" y="57259"/>
                  </a:lnTo>
                  <a:lnTo>
                    <a:pt x="28418" y="57379"/>
                  </a:lnTo>
                  <a:lnTo>
                    <a:pt x="28298" y="57560"/>
                  </a:lnTo>
                  <a:lnTo>
                    <a:pt x="28177" y="57802"/>
                  </a:lnTo>
                  <a:lnTo>
                    <a:pt x="28117" y="57983"/>
                  </a:lnTo>
                  <a:lnTo>
                    <a:pt x="28117" y="58224"/>
                  </a:lnTo>
                  <a:lnTo>
                    <a:pt x="28117" y="58466"/>
                  </a:lnTo>
                  <a:lnTo>
                    <a:pt x="28177" y="58647"/>
                  </a:lnTo>
                  <a:lnTo>
                    <a:pt x="28298" y="58888"/>
                  </a:lnTo>
                  <a:lnTo>
                    <a:pt x="28418" y="59069"/>
                  </a:lnTo>
                  <a:lnTo>
                    <a:pt x="28599" y="59190"/>
                  </a:lnTo>
                  <a:lnTo>
                    <a:pt x="28841" y="59310"/>
                  </a:lnTo>
                  <a:lnTo>
                    <a:pt x="29022" y="59371"/>
                  </a:lnTo>
                  <a:lnTo>
                    <a:pt x="29505" y="59371"/>
                  </a:lnTo>
                  <a:lnTo>
                    <a:pt x="29686" y="59310"/>
                  </a:lnTo>
                  <a:lnTo>
                    <a:pt x="29927" y="59190"/>
                  </a:lnTo>
                  <a:lnTo>
                    <a:pt x="30108" y="59069"/>
                  </a:lnTo>
                  <a:lnTo>
                    <a:pt x="30229" y="58888"/>
                  </a:lnTo>
                  <a:lnTo>
                    <a:pt x="30349" y="58647"/>
                  </a:lnTo>
                  <a:lnTo>
                    <a:pt x="30410" y="58466"/>
                  </a:lnTo>
                  <a:lnTo>
                    <a:pt x="30410" y="58224"/>
                  </a:lnTo>
                  <a:lnTo>
                    <a:pt x="30410" y="57983"/>
                  </a:lnTo>
                  <a:lnTo>
                    <a:pt x="30349" y="57802"/>
                  </a:lnTo>
                  <a:lnTo>
                    <a:pt x="30229" y="57560"/>
                  </a:lnTo>
                  <a:lnTo>
                    <a:pt x="30108" y="57379"/>
                  </a:lnTo>
                  <a:lnTo>
                    <a:pt x="29927" y="57259"/>
                  </a:lnTo>
                  <a:lnTo>
                    <a:pt x="29686" y="57138"/>
                  </a:lnTo>
                  <a:lnTo>
                    <a:pt x="29505" y="57078"/>
                  </a:lnTo>
                  <a:close/>
                  <a:moveTo>
                    <a:pt x="34814" y="57078"/>
                  </a:moveTo>
                  <a:lnTo>
                    <a:pt x="34633" y="57138"/>
                  </a:lnTo>
                  <a:lnTo>
                    <a:pt x="34392" y="57259"/>
                  </a:lnTo>
                  <a:lnTo>
                    <a:pt x="34211" y="57379"/>
                  </a:lnTo>
                  <a:lnTo>
                    <a:pt x="34090" y="57560"/>
                  </a:lnTo>
                  <a:lnTo>
                    <a:pt x="33969" y="57802"/>
                  </a:lnTo>
                  <a:lnTo>
                    <a:pt x="33909" y="57983"/>
                  </a:lnTo>
                  <a:lnTo>
                    <a:pt x="33909" y="58224"/>
                  </a:lnTo>
                  <a:lnTo>
                    <a:pt x="33909" y="58466"/>
                  </a:lnTo>
                  <a:lnTo>
                    <a:pt x="33969" y="58647"/>
                  </a:lnTo>
                  <a:lnTo>
                    <a:pt x="34090" y="58888"/>
                  </a:lnTo>
                  <a:lnTo>
                    <a:pt x="34211" y="59069"/>
                  </a:lnTo>
                  <a:lnTo>
                    <a:pt x="34392" y="59190"/>
                  </a:lnTo>
                  <a:lnTo>
                    <a:pt x="34633" y="59310"/>
                  </a:lnTo>
                  <a:lnTo>
                    <a:pt x="34814" y="59371"/>
                  </a:lnTo>
                  <a:lnTo>
                    <a:pt x="35297" y="59371"/>
                  </a:lnTo>
                  <a:lnTo>
                    <a:pt x="35478" y="59310"/>
                  </a:lnTo>
                  <a:lnTo>
                    <a:pt x="35719" y="59190"/>
                  </a:lnTo>
                  <a:lnTo>
                    <a:pt x="35900" y="59069"/>
                  </a:lnTo>
                  <a:lnTo>
                    <a:pt x="36021" y="58888"/>
                  </a:lnTo>
                  <a:lnTo>
                    <a:pt x="36141" y="58647"/>
                  </a:lnTo>
                  <a:lnTo>
                    <a:pt x="36202" y="58466"/>
                  </a:lnTo>
                  <a:lnTo>
                    <a:pt x="36202" y="58224"/>
                  </a:lnTo>
                  <a:lnTo>
                    <a:pt x="36202" y="57983"/>
                  </a:lnTo>
                  <a:lnTo>
                    <a:pt x="36141" y="57802"/>
                  </a:lnTo>
                  <a:lnTo>
                    <a:pt x="36021" y="57560"/>
                  </a:lnTo>
                  <a:lnTo>
                    <a:pt x="35900" y="57379"/>
                  </a:lnTo>
                  <a:lnTo>
                    <a:pt x="35719" y="57259"/>
                  </a:lnTo>
                  <a:lnTo>
                    <a:pt x="35478" y="57138"/>
                  </a:lnTo>
                  <a:lnTo>
                    <a:pt x="35297" y="57078"/>
                  </a:lnTo>
                  <a:close/>
                  <a:moveTo>
                    <a:pt x="40606" y="57078"/>
                  </a:moveTo>
                  <a:lnTo>
                    <a:pt x="40425" y="57138"/>
                  </a:lnTo>
                  <a:lnTo>
                    <a:pt x="40184" y="57259"/>
                  </a:lnTo>
                  <a:lnTo>
                    <a:pt x="40003" y="57379"/>
                  </a:lnTo>
                  <a:lnTo>
                    <a:pt x="39882" y="57560"/>
                  </a:lnTo>
                  <a:lnTo>
                    <a:pt x="39762" y="57802"/>
                  </a:lnTo>
                  <a:lnTo>
                    <a:pt x="39701" y="57983"/>
                  </a:lnTo>
                  <a:lnTo>
                    <a:pt x="39701" y="58224"/>
                  </a:lnTo>
                  <a:lnTo>
                    <a:pt x="39701" y="58466"/>
                  </a:lnTo>
                  <a:lnTo>
                    <a:pt x="39762" y="58647"/>
                  </a:lnTo>
                  <a:lnTo>
                    <a:pt x="39882" y="58888"/>
                  </a:lnTo>
                  <a:lnTo>
                    <a:pt x="40003" y="59069"/>
                  </a:lnTo>
                  <a:lnTo>
                    <a:pt x="40184" y="59190"/>
                  </a:lnTo>
                  <a:lnTo>
                    <a:pt x="40425" y="59310"/>
                  </a:lnTo>
                  <a:lnTo>
                    <a:pt x="40606" y="59371"/>
                  </a:lnTo>
                  <a:lnTo>
                    <a:pt x="41089" y="59371"/>
                  </a:lnTo>
                  <a:lnTo>
                    <a:pt x="41270" y="59310"/>
                  </a:lnTo>
                  <a:lnTo>
                    <a:pt x="41511" y="59190"/>
                  </a:lnTo>
                  <a:lnTo>
                    <a:pt x="41692" y="59069"/>
                  </a:lnTo>
                  <a:lnTo>
                    <a:pt x="41813" y="58888"/>
                  </a:lnTo>
                  <a:lnTo>
                    <a:pt x="41934" y="58647"/>
                  </a:lnTo>
                  <a:lnTo>
                    <a:pt x="41994" y="58466"/>
                  </a:lnTo>
                  <a:lnTo>
                    <a:pt x="41994" y="58224"/>
                  </a:lnTo>
                  <a:lnTo>
                    <a:pt x="41994" y="57983"/>
                  </a:lnTo>
                  <a:lnTo>
                    <a:pt x="41934" y="57802"/>
                  </a:lnTo>
                  <a:lnTo>
                    <a:pt x="41813" y="57560"/>
                  </a:lnTo>
                  <a:lnTo>
                    <a:pt x="41692" y="57379"/>
                  </a:lnTo>
                  <a:lnTo>
                    <a:pt x="41511" y="57259"/>
                  </a:lnTo>
                  <a:lnTo>
                    <a:pt x="41270" y="57138"/>
                  </a:lnTo>
                  <a:lnTo>
                    <a:pt x="41089" y="57078"/>
                  </a:lnTo>
                  <a:close/>
                  <a:moveTo>
                    <a:pt x="46399" y="57078"/>
                  </a:moveTo>
                  <a:lnTo>
                    <a:pt x="46218" y="57138"/>
                  </a:lnTo>
                  <a:lnTo>
                    <a:pt x="45976" y="57259"/>
                  </a:lnTo>
                  <a:lnTo>
                    <a:pt x="45795" y="57379"/>
                  </a:lnTo>
                  <a:lnTo>
                    <a:pt x="45674" y="57560"/>
                  </a:lnTo>
                  <a:lnTo>
                    <a:pt x="45554" y="57802"/>
                  </a:lnTo>
                  <a:lnTo>
                    <a:pt x="45493" y="57983"/>
                  </a:lnTo>
                  <a:lnTo>
                    <a:pt x="45493" y="58224"/>
                  </a:lnTo>
                  <a:lnTo>
                    <a:pt x="45493" y="58466"/>
                  </a:lnTo>
                  <a:lnTo>
                    <a:pt x="45554" y="58647"/>
                  </a:lnTo>
                  <a:lnTo>
                    <a:pt x="45674" y="58888"/>
                  </a:lnTo>
                  <a:lnTo>
                    <a:pt x="45795" y="59069"/>
                  </a:lnTo>
                  <a:lnTo>
                    <a:pt x="45976" y="59190"/>
                  </a:lnTo>
                  <a:lnTo>
                    <a:pt x="46218" y="59310"/>
                  </a:lnTo>
                  <a:lnTo>
                    <a:pt x="46399" y="59371"/>
                  </a:lnTo>
                  <a:lnTo>
                    <a:pt x="46881" y="59371"/>
                  </a:lnTo>
                  <a:lnTo>
                    <a:pt x="47062" y="59310"/>
                  </a:lnTo>
                  <a:lnTo>
                    <a:pt x="47304" y="59190"/>
                  </a:lnTo>
                  <a:lnTo>
                    <a:pt x="47485" y="59069"/>
                  </a:lnTo>
                  <a:lnTo>
                    <a:pt x="47605" y="58888"/>
                  </a:lnTo>
                  <a:lnTo>
                    <a:pt x="47726" y="58647"/>
                  </a:lnTo>
                  <a:lnTo>
                    <a:pt x="47786" y="58466"/>
                  </a:lnTo>
                  <a:lnTo>
                    <a:pt x="47786" y="58224"/>
                  </a:lnTo>
                  <a:lnTo>
                    <a:pt x="47786" y="57983"/>
                  </a:lnTo>
                  <a:lnTo>
                    <a:pt x="47726" y="57802"/>
                  </a:lnTo>
                  <a:lnTo>
                    <a:pt x="47605" y="57560"/>
                  </a:lnTo>
                  <a:lnTo>
                    <a:pt x="47485" y="57379"/>
                  </a:lnTo>
                  <a:lnTo>
                    <a:pt x="47304" y="57259"/>
                  </a:lnTo>
                  <a:lnTo>
                    <a:pt x="47062" y="57138"/>
                  </a:lnTo>
                  <a:lnTo>
                    <a:pt x="46881" y="57078"/>
                  </a:lnTo>
                  <a:close/>
                  <a:moveTo>
                    <a:pt x="52191" y="57078"/>
                  </a:moveTo>
                  <a:lnTo>
                    <a:pt x="52010" y="57138"/>
                  </a:lnTo>
                  <a:lnTo>
                    <a:pt x="51768" y="57259"/>
                  </a:lnTo>
                  <a:lnTo>
                    <a:pt x="51587" y="57379"/>
                  </a:lnTo>
                  <a:lnTo>
                    <a:pt x="51467" y="57560"/>
                  </a:lnTo>
                  <a:lnTo>
                    <a:pt x="51346" y="57802"/>
                  </a:lnTo>
                  <a:lnTo>
                    <a:pt x="51286" y="57983"/>
                  </a:lnTo>
                  <a:lnTo>
                    <a:pt x="51286" y="58224"/>
                  </a:lnTo>
                  <a:lnTo>
                    <a:pt x="51286" y="58466"/>
                  </a:lnTo>
                  <a:lnTo>
                    <a:pt x="51346" y="58647"/>
                  </a:lnTo>
                  <a:lnTo>
                    <a:pt x="51467" y="58888"/>
                  </a:lnTo>
                  <a:lnTo>
                    <a:pt x="51587" y="59069"/>
                  </a:lnTo>
                  <a:lnTo>
                    <a:pt x="51768" y="59190"/>
                  </a:lnTo>
                  <a:lnTo>
                    <a:pt x="52010" y="59310"/>
                  </a:lnTo>
                  <a:lnTo>
                    <a:pt x="52191" y="59371"/>
                  </a:lnTo>
                  <a:lnTo>
                    <a:pt x="52673" y="59371"/>
                  </a:lnTo>
                  <a:lnTo>
                    <a:pt x="52854" y="59310"/>
                  </a:lnTo>
                  <a:lnTo>
                    <a:pt x="53096" y="59190"/>
                  </a:lnTo>
                  <a:lnTo>
                    <a:pt x="53277" y="59069"/>
                  </a:lnTo>
                  <a:lnTo>
                    <a:pt x="53397" y="58888"/>
                  </a:lnTo>
                  <a:lnTo>
                    <a:pt x="53518" y="58647"/>
                  </a:lnTo>
                  <a:lnTo>
                    <a:pt x="53578" y="58466"/>
                  </a:lnTo>
                  <a:lnTo>
                    <a:pt x="53578" y="58224"/>
                  </a:lnTo>
                  <a:lnTo>
                    <a:pt x="53578" y="57983"/>
                  </a:lnTo>
                  <a:lnTo>
                    <a:pt x="53518" y="57802"/>
                  </a:lnTo>
                  <a:lnTo>
                    <a:pt x="53397" y="57560"/>
                  </a:lnTo>
                  <a:lnTo>
                    <a:pt x="53277" y="57379"/>
                  </a:lnTo>
                  <a:lnTo>
                    <a:pt x="53096" y="57259"/>
                  </a:lnTo>
                  <a:lnTo>
                    <a:pt x="52854" y="57138"/>
                  </a:lnTo>
                  <a:lnTo>
                    <a:pt x="52673" y="57078"/>
                  </a:lnTo>
                  <a:close/>
                  <a:moveTo>
                    <a:pt x="57983" y="57078"/>
                  </a:moveTo>
                  <a:lnTo>
                    <a:pt x="57802" y="57138"/>
                  </a:lnTo>
                  <a:lnTo>
                    <a:pt x="57561" y="57259"/>
                  </a:lnTo>
                  <a:lnTo>
                    <a:pt x="57380" y="57379"/>
                  </a:lnTo>
                  <a:lnTo>
                    <a:pt x="57259" y="57560"/>
                  </a:lnTo>
                  <a:lnTo>
                    <a:pt x="57138" y="57802"/>
                  </a:lnTo>
                  <a:lnTo>
                    <a:pt x="57078" y="57983"/>
                  </a:lnTo>
                  <a:lnTo>
                    <a:pt x="57078" y="58224"/>
                  </a:lnTo>
                  <a:lnTo>
                    <a:pt x="57078" y="58466"/>
                  </a:lnTo>
                  <a:lnTo>
                    <a:pt x="57138" y="58647"/>
                  </a:lnTo>
                  <a:lnTo>
                    <a:pt x="57259" y="58888"/>
                  </a:lnTo>
                  <a:lnTo>
                    <a:pt x="57380" y="59069"/>
                  </a:lnTo>
                  <a:lnTo>
                    <a:pt x="57561" y="59190"/>
                  </a:lnTo>
                  <a:lnTo>
                    <a:pt x="57802" y="59310"/>
                  </a:lnTo>
                  <a:lnTo>
                    <a:pt x="57983" y="59371"/>
                  </a:lnTo>
                  <a:lnTo>
                    <a:pt x="58466" y="59371"/>
                  </a:lnTo>
                  <a:lnTo>
                    <a:pt x="58647" y="59310"/>
                  </a:lnTo>
                  <a:lnTo>
                    <a:pt x="58888" y="59190"/>
                  </a:lnTo>
                  <a:lnTo>
                    <a:pt x="59069" y="59069"/>
                  </a:lnTo>
                  <a:lnTo>
                    <a:pt x="59190" y="58888"/>
                  </a:lnTo>
                  <a:lnTo>
                    <a:pt x="59310" y="58647"/>
                  </a:lnTo>
                  <a:lnTo>
                    <a:pt x="59371" y="58466"/>
                  </a:lnTo>
                  <a:lnTo>
                    <a:pt x="59371" y="58224"/>
                  </a:lnTo>
                  <a:lnTo>
                    <a:pt x="59371" y="57983"/>
                  </a:lnTo>
                  <a:lnTo>
                    <a:pt x="59310" y="57802"/>
                  </a:lnTo>
                  <a:lnTo>
                    <a:pt x="59190" y="57560"/>
                  </a:lnTo>
                  <a:lnTo>
                    <a:pt x="59069" y="57379"/>
                  </a:lnTo>
                  <a:lnTo>
                    <a:pt x="58888" y="57259"/>
                  </a:lnTo>
                  <a:lnTo>
                    <a:pt x="58647" y="57138"/>
                  </a:lnTo>
                  <a:lnTo>
                    <a:pt x="58466" y="57078"/>
                  </a:lnTo>
                  <a:close/>
                  <a:moveTo>
                    <a:pt x="63775" y="57078"/>
                  </a:moveTo>
                  <a:lnTo>
                    <a:pt x="63594" y="57138"/>
                  </a:lnTo>
                  <a:lnTo>
                    <a:pt x="63353" y="57259"/>
                  </a:lnTo>
                  <a:lnTo>
                    <a:pt x="63172" y="57379"/>
                  </a:lnTo>
                  <a:lnTo>
                    <a:pt x="63051" y="57560"/>
                  </a:lnTo>
                  <a:lnTo>
                    <a:pt x="62931" y="57802"/>
                  </a:lnTo>
                  <a:lnTo>
                    <a:pt x="62870" y="57983"/>
                  </a:lnTo>
                  <a:lnTo>
                    <a:pt x="62870" y="58224"/>
                  </a:lnTo>
                  <a:lnTo>
                    <a:pt x="62870" y="58466"/>
                  </a:lnTo>
                  <a:lnTo>
                    <a:pt x="62931" y="58647"/>
                  </a:lnTo>
                  <a:lnTo>
                    <a:pt x="63051" y="58888"/>
                  </a:lnTo>
                  <a:lnTo>
                    <a:pt x="63172" y="59069"/>
                  </a:lnTo>
                  <a:lnTo>
                    <a:pt x="63353" y="59190"/>
                  </a:lnTo>
                  <a:lnTo>
                    <a:pt x="63594" y="59310"/>
                  </a:lnTo>
                  <a:lnTo>
                    <a:pt x="63775" y="59371"/>
                  </a:lnTo>
                  <a:lnTo>
                    <a:pt x="64258" y="59371"/>
                  </a:lnTo>
                  <a:lnTo>
                    <a:pt x="64439" y="59310"/>
                  </a:lnTo>
                  <a:lnTo>
                    <a:pt x="64680" y="59190"/>
                  </a:lnTo>
                  <a:lnTo>
                    <a:pt x="64861" y="59069"/>
                  </a:lnTo>
                  <a:lnTo>
                    <a:pt x="64982" y="58888"/>
                  </a:lnTo>
                  <a:lnTo>
                    <a:pt x="65103" y="58647"/>
                  </a:lnTo>
                  <a:lnTo>
                    <a:pt x="65163" y="58466"/>
                  </a:lnTo>
                  <a:lnTo>
                    <a:pt x="65163" y="58224"/>
                  </a:lnTo>
                  <a:lnTo>
                    <a:pt x="65163" y="57983"/>
                  </a:lnTo>
                  <a:lnTo>
                    <a:pt x="65103" y="57802"/>
                  </a:lnTo>
                  <a:lnTo>
                    <a:pt x="64982" y="57560"/>
                  </a:lnTo>
                  <a:lnTo>
                    <a:pt x="64861" y="57379"/>
                  </a:lnTo>
                  <a:lnTo>
                    <a:pt x="64680" y="57259"/>
                  </a:lnTo>
                  <a:lnTo>
                    <a:pt x="64439" y="57138"/>
                  </a:lnTo>
                  <a:lnTo>
                    <a:pt x="64258" y="57078"/>
                  </a:lnTo>
                  <a:close/>
                  <a:moveTo>
                    <a:pt x="8689" y="59974"/>
                  </a:moveTo>
                  <a:lnTo>
                    <a:pt x="8447" y="60095"/>
                  </a:lnTo>
                  <a:lnTo>
                    <a:pt x="8206" y="60276"/>
                  </a:lnTo>
                  <a:lnTo>
                    <a:pt x="8025" y="60457"/>
                  </a:lnTo>
                  <a:lnTo>
                    <a:pt x="7904" y="60758"/>
                  </a:lnTo>
                  <a:lnTo>
                    <a:pt x="7844" y="61120"/>
                  </a:lnTo>
                  <a:lnTo>
                    <a:pt x="8689" y="62267"/>
                  </a:lnTo>
                  <a:lnTo>
                    <a:pt x="9232" y="62267"/>
                  </a:lnTo>
                  <a:lnTo>
                    <a:pt x="9413" y="62206"/>
                  </a:lnTo>
                  <a:lnTo>
                    <a:pt x="9654" y="62086"/>
                  </a:lnTo>
                  <a:lnTo>
                    <a:pt x="9835" y="61965"/>
                  </a:lnTo>
                  <a:lnTo>
                    <a:pt x="9956" y="61784"/>
                  </a:lnTo>
                  <a:lnTo>
                    <a:pt x="10076" y="61543"/>
                  </a:lnTo>
                  <a:lnTo>
                    <a:pt x="10137" y="61362"/>
                  </a:lnTo>
                  <a:lnTo>
                    <a:pt x="10137" y="61120"/>
                  </a:lnTo>
                  <a:lnTo>
                    <a:pt x="10076" y="60758"/>
                  </a:lnTo>
                  <a:lnTo>
                    <a:pt x="9956" y="60457"/>
                  </a:lnTo>
                  <a:lnTo>
                    <a:pt x="9775" y="60276"/>
                  </a:lnTo>
                  <a:lnTo>
                    <a:pt x="9533" y="60095"/>
                  </a:lnTo>
                  <a:lnTo>
                    <a:pt x="9292" y="59974"/>
                  </a:lnTo>
                  <a:close/>
                  <a:moveTo>
                    <a:pt x="14481" y="59974"/>
                  </a:moveTo>
                  <a:lnTo>
                    <a:pt x="14240" y="60095"/>
                  </a:lnTo>
                  <a:lnTo>
                    <a:pt x="13998" y="60276"/>
                  </a:lnTo>
                  <a:lnTo>
                    <a:pt x="13817" y="60457"/>
                  </a:lnTo>
                  <a:lnTo>
                    <a:pt x="13697" y="60758"/>
                  </a:lnTo>
                  <a:lnTo>
                    <a:pt x="13636" y="61120"/>
                  </a:lnTo>
                  <a:lnTo>
                    <a:pt x="13636" y="61362"/>
                  </a:lnTo>
                  <a:lnTo>
                    <a:pt x="13697" y="61543"/>
                  </a:lnTo>
                  <a:lnTo>
                    <a:pt x="13817" y="61784"/>
                  </a:lnTo>
                  <a:lnTo>
                    <a:pt x="13938" y="61965"/>
                  </a:lnTo>
                  <a:lnTo>
                    <a:pt x="14119" y="62086"/>
                  </a:lnTo>
                  <a:lnTo>
                    <a:pt x="14360" y="62206"/>
                  </a:lnTo>
                  <a:lnTo>
                    <a:pt x="14541" y="62267"/>
                  </a:lnTo>
                  <a:lnTo>
                    <a:pt x="15024" y="62267"/>
                  </a:lnTo>
                  <a:lnTo>
                    <a:pt x="15205" y="62206"/>
                  </a:lnTo>
                  <a:lnTo>
                    <a:pt x="15446" y="62086"/>
                  </a:lnTo>
                  <a:lnTo>
                    <a:pt x="15627" y="61965"/>
                  </a:lnTo>
                  <a:lnTo>
                    <a:pt x="15748" y="61784"/>
                  </a:lnTo>
                  <a:lnTo>
                    <a:pt x="15869" y="61543"/>
                  </a:lnTo>
                  <a:lnTo>
                    <a:pt x="15929" y="61362"/>
                  </a:lnTo>
                  <a:lnTo>
                    <a:pt x="15929" y="61120"/>
                  </a:lnTo>
                  <a:lnTo>
                    <a:pt x="15869" y="60758"/>
                  </a:lnTo>
                  <a:lnTo>
                    <a:pt x="15748" y="60457"/>
                  </a:lnTo>
                  <a:lnTo>
                    <a:pt x="15567" y="60276"/>
                  </a:lnTo>
                  <a:lnTo>
                    <a:pt x="15326" y="60095"/>
                  </a:lnTo>
                  <a:lnTo>
                    <a:pt x="15084" y="59974"/>
                  </a:lnTo>
                  <a:close/>
                  <a:moveTo>
                    <a:pt x="20273" y="59974"/>
                  </a:moveTo>
                  <a:lnTo>
                    <a:pt x="20032" y="60095"/>
                  </a:lnTo>
                  <a:lnTo>
                    <a:pt x="19790" y="60276"/>
                  </a:lnTo>
                  <a:lnTo>
                    <a:pt x="19609" y="60457"/>
                  </a:lnTo>
                  <a:lnTo>
                    <a:pt x="19489" y="60758"/>
                  </a:lnTo>
                  <a:lnTo>
                    <a:pt x="19428" y="61120"/>
                  </a:lnTo>
                  <a:lnTo>
                    <a:pt x="19428" y="61362"/>
                  </a:lnTo>
                  <a:lnTo>
                    <a:pt x="19489" y="61543"/>
                  </a:lnTo>
                  <a:lnTo>
                    <a:pt x="19609" y="61784"/>
                  </a:lnTo>
                  <a:lnTo>
                    <a:pt x="19730" y="61965"/>
                  </a:lnTo>
                  <a:lnTo>
                    <a:pt x="19911" y="62086"/>
                  </a:lnTo>
                  <a:lnTo>
                    <a:pt x="20152" y="62206"/>
                  </a:lnTo>
                  <a:lnTo>
                    <a:pt x="20333" y="62267"/>
                  </a:lnTo>
                  <a:lnTo>
                    <a:pt x="20816" y="62267"/>
                  </a:lnTo>
                  <a:lnTo>
                    <a:pt x="20997" y="62206"/>
                  </a:lnTo>
                  <a:lnTo>
                    <a:pt x="21239" y="62086"/>
                  </a:lnTo>
                  <a:lnTo>
                    <a:pt x="21420" y="61965"/>
                  </a:lnTo>
                  <a:lnTo>
                    <a:pt x="21540" y="61784"/>
                  </a:lnTo>
                  <a:lnTo>
                    <a:pt x="21661" y="61543"/>
                  </a:lnTo>
                  <a:lnTo>
                    <a:pt x="21721" y="61362"/>
                  </a:lnTo>
                  <a:lnTo>
                    <a:pt x="21721" y="61120"/>
                  </a:lnTo>
                  <a:lnTo>
                    <a:pt x="21661" y="60758"/>
                  </a:lnTo>
                  <a:lnTo>
                    <a:pt x="21540" y="60457"/>
                  </a:lnTo>
                  <a:lnTo>
                    <a:pt x="21359" y="60276"/>
                  </a:lnTo>
                  <a:lnTo>
                    <a:pt x="21118" y="60095"/>
                  </a:lnTo>
                  <a:lnTo>
                    <a:pt x="20876" y="59974"/>
                  </a:lnTo>
                  <a:close/>
                  <a:moveTo>
                    <a:pt x="26065" y="59974"/>
                  </a:moveTo>
                  <a:lnTo>
                    <a:pt x="25824" y="60095"/>
                  </a:lnTo>
                  <a:lnTo>
                    <a:pt x="25583" y="60276"/>
                  </a:lnTo>
                  <a:lnTo>
                    <a:pt x="25402" y="60457"/>
                  </a:lnTo>
                  <a:lnTo>
                    <a:pt x="25281" y="60758"/>
                  </a:lnTo>
                  <a:lnTo>
                    <a:pt x="25221" y="61120"/>
                  </a:lnTo>
                  <a:lnTo>
                    <a:pt x="25221" y="61362"/>
                  </a:lnTo>
                  <a:lnTo>
                    <a:pt x="25281" y="61543"/>
                  </a:lnTo>
                  <a:lnTo>
                    <a:pt x="25402" y="61784"/>
                  </a:lnTo>
                  <a:lnTo>
                    <a:pt x="25522" y="61965"/>
                  </a:lnTo>
                  <a:lnTo>
                    <a:pt x="25703" y="62086"/>
                  </a:lnTo>
                  <a:lnTo>
                    <a:pt x="25945" y="62206"/>
                  </a:lnTo>
                  <a:lnTo>
                    <a:pt x="26126" y="62267"/>
                  </a:lnTo>
                  <a:lnTo>
                    <a:pt x="26608" y="62267"/>
                  </a:lnTo>
                  <a:lnTo>
                    <a:pt x="26789" y="62206"/>
                  </a:lnTo>
                  <a:lnTo>
                    <a:pt x="27031" y="62086"/>
                  </a:lnTo>
                  <a:lnTo>
                    <a:pt x="27212" y="61965"/>
                  </a:lnTo>
                  <a:lnTo>
                    <a:pt x="27332" y="61784"/>
                  </a:lnTo>
                  <a:lnTo>
                    <a:pt x="27453" y="61543"/>
                  </a:lnTo>
                  <a:lnTo>
                    <a:pt x="27513" y="61362"/>
                  </a:lnTo>
                  <a:lnTo>
                    <a:pt x="27513" y="61120"/>
                  </a:lnTo>
                  <a:lnTo>
                    <a:pt x="27453" y="60758"/>
                  </a:lnTo>
                  <a:lnTo>
                    <a:pt x="27332" y="60457"/>
                  </a:lnTo>
                  <a:lnTo>
                    <a:pt x="27151" y="60276"/>
                  </a:lnTo>
                  <a:lnTo>
                    <a:pt x="26910" y="60095"/>
                  </a:lnTo>
                  <a:lnTo>
                    <a:pt x="26669" y="59974"/>
                  </a:lnTo>
                  <a:close/>
                  <a:moveTo>
                    <a:pt x="31858" y="59974"/>
                  </a:moveTo>
                  <a:lnTo>
                    <a:pt x="31616" y="60095"/>
                  </a:lnTo>
                  <a:lnTo>
                    <a:pt x="31375" y="60276"/>
                  </a:lnTo>
                  <a:lnTo>
                    <a:pt x="31194" y="60457"/>
                  </a:lnTo>
                  <a:lnTo>
                    <a:pt x="31073" y="60758"/>
                  </a:lnTo>
                  <a:lnTo>
                    <a:pt x="31013" y="61120"/>
                  </a:lnTo>
                  <a:lnTo>
                    <a:pt x="31013" y="61362"/>
                  </a:lnTo>
                  <a:lnTo>
                    <a:pt x="31073" y="61543"/>
                  </a:lnTo>
                  <a:lnTo>
                    <a:pt x="31194" y="61784"/>
                  </a:lnTo>
                  <a:lnTo>
                    <a:pt x="31315" y="61965"/>
                  </a:lnTo>
                  <a:lnTo>
                    <a:pt x="31496" y="62086"/>
                  </a:lnTo>
                  <a:lnTo>
                    <a:pt x="31737" y="62206"/>
                  </a:lnTo>
                  <a:lnTo>
                    <a:pt x="31918" y="62267"/>
                  </a:lnTo>
                  <a:lnTo>
                    <a:pt x="32401" y="62267"/>
                  </a:lnTo>
                  <a:lnTo>
                    <a:pt x="32582" y="62206"/>
                  </a:lnTo>
                  <a:lnTo>
                    <a:pt x="32823" y="62086"/>
                  </a:lnTo>
                  <a:lnTo>
                    <a:pt x="33004" y="61965"/>
                  </a:lnTo>
                  <a:lnTo>
                    <a:pt x="33125" y="61784"/>
                  </a:lnTo>
                  <a:lnTo>
                    <a:pt x="33245" y="61543"/>
                  </a:lnTo>
                  <a:lnTo>
                    <a:pt x="33306" y="61362"/>
                  </a:lnTo>
                  <a:lnTo>
                    <a:pt x="33306" y="61120"/>
                  </a:lnTo>
                  <a:lnTo>
                    <a:pt x="33245" y="60758"/>
                  </a:lnTo>
                  <a:lnTo>
                    <a:pt x="33125" y="60457"/>
                  </a:lnTo>
                  <a:lnTo>
                    <a:pt x="32944" y="60276"/>
                  </a:lnTo>
                  <a:lnTo>
                    <a:pt x="32702" y="60095"/>
                  </a:lnTo>
                  <a:lnTo>
                    <a:pt x="32461" y="59974"/>
                  </a:lnTo>
                  <a:close/>
                  <a:moveTo>
                    <a:pt x="37650" y="59974"/>
                  </a:moveTo>
                  <a:lnTo>
                    <a:pt x="37408" y="60095"/>
                  </a:lnTo>
                  <a:lnTo>
                    <a:pt x="37167" y="60276"/>
                  </a:lnTo>
                  <a:lnTo>
                    <a:pt x="36986" y="60457"/>
                  </a:lnTo>
                  <a:lnTo>
                    <a:pt x="36865" y="60758"/>
                  </a:lnTo>
                  <a:lnTo>
                    <a:pt x="36805" y="61120"/>
                  </a:lnTo>
                  <a:lnTo>
                    <a:pt x="36805" y="61362"/>
                  </a:lnTo>
                  <a:lnTo>
                    <a:pt x="36865" y="61543"/>
                  </a:lnTo>
                  <a:lnTo>
                    <a:pt x="36986" y="61784"/>
                  </a:lnTo>
                  <a:lnTo>
                    <a:pt x="37107" y="61965"/>
                  </a:lnTo>
                  <a:lnTo>
                    <a:pt x="37288" y="62086"/>
                  </a:lnTo>
                  <a:lnTo>
                    <a:pt x="37529" y="62206"/>
                  </a:lnTo>
                  <a:lnTo>
                    <a:pt x="37710" y="62267"/>
                  </a:lnTo>
                  <a:lnTo>
                    <a:pt x="38193" y="62267"/>
                  </a:lnTo>
                  <a:lnTo>
                    <a:pt x="38374" y="62206"/>
                  </a:lnTo>
                  <a:lnTo>
                    <a:pt x="38615" y="62086"/>
                  </a:lnTo>
                  <a:lnTo>
                    <a:pt x="38796" y="61965"/>
                  </a:lnTo>
                  <a:lnTo>
                    <a:pt x="38917" y="61784"/>
                  </a:lnTo>
                  <a:lnTo>
                    <a:pt x="39038" y="61543"/>
                  </a:lnTo>
                  <a:lnTo>
                    <a:pt x="39098" y="61362"/>
                  </a:lnTo>
                  <a:lnTo>
                    <a:pt x="39098" y="61120"/>
                  </a:lnTo>
                  <a:lnTo>
                    <a:pt x="39038" y="60758"/>
                  </a:lnTo>
                  <a:lnTo>
                    <a:pt x="38917" y="60457"/>
                  </a:lnTo>
                  <a:lnTo>
                    <a:pt x="38736" y="60276"/>
                  </a:lnTo>
                  <a:lnTo>
                    <a:pt x="38495" y="60095"/>
                  </a:lnTo>
                  <a:lnTo>
                    <a:pt x="38253" y="59974"/>
                  </a:lnTo>
                  <a:close/>
                  <a:moveTo>
                    <a:pt x="43442" y="59974"/>
                  </a:moveTo>
                  <a:lnTo>
                    <a:pt x="43201" y="60095"/>
                  </a:lnTo>
                  <a:lnTo>
                    <a:pt x="42959" y="60276"/>
                  </a:lnTo>
                  <a:lnTo>
                    <a:pt x="42778" y="60457"/>
                  </a:lnTo>
                  <a:lnTo>
                    <a:pt x="42658" y="60758"/>
                  </a:lnTo>
                  <a:lnTo>
                    <a:pt x="42597" y="61120"/>
                  </a:lnTo>
                  <a:lnTo>
                    <a:pt x="42597" y="61362"/>
                  </a:lnTo>
                  <a:lnTo>
                    <a:pt x="42658" y="61543"/>
                  </a:lnTo>
                  <a:lnTo>
                    <a:pt x="42778" y="61784"/>
                  </a:lnTo>
                  <a:lnTo>
                    <a:pt x="42899" y="61965"/>
                  </a:lnTo>
                  <a:lnTo>
                    <a:pt x="43080" y="62086"/>
                  </a:lnTo>
                  <a:lnTo>
                    <a:pt x="43321" y="62206"/>
                  </a:lnTo>
                  <a:lnTo>
                    <a:pt x="43502" y="62267"/>
                  </a:lnTo>
                  <a:lnTo>
                    <a:pt x="43985" y="62267"/>
                  </a:lnTo>
                  <a:lnTo>
                    <a:pt x="44166" y="62206"/>
                  </a:lnTo>
                  <a:lnTo>
                    <a:pt x="44407" y="62086"/>
                  </a:lnTo>
                  <a:lnTo>
                    <a:pt x="44588" y="61965"/>
                  </a:lnTo>
                  <a:lnTo>
                    <a:pt x="44709" y="61784"/>
                  </a:lnTo>
                  <a:lnTo>
                    <a:pt x="44830" y="61543"/>
                  </a:lnTo>
                  <a:lnTo>
                    <a:pt x="44890" y="61362"/>
                  </a:lnTo>
                  <a:lnTo>
                    <a:pt x="44890" y="61120"/>
                  </a:lnTo>
                  <a:lnTo>
                    <a:pt x="44830" y="60758"/>
                  </a:lnTo>
                  <a:lnTo>
                    <a:pt x="44709" y="60457"/>
                  </a:lnTo>
                  <a:lnTo>
                    <a:pt x="44528" y="60276"/>
                  </a:lnTo>
                  <a:lnTo>
                    <a:pt x="44287" y="60095"/>
                  </a:lnTo>
                  <a:lnTo>
                    <a:pt x="44045" y="59974"/>
                  </a:lnTo>
                  <a:close/>
                  <a:moveTo>
                    <a:pt x="49234" y="59974"/>
                  </a:moveTo>
                  <a:lnTo>
                    <a:pt x="48993" y="60095"/>
                  </a:lnTo>
                  <a:lnTo>
                    <a:pt x="48752" y="60276"/>
                  </a:lnTo>
                  <a:lnTo>
                    <a:pt x="48571" y="60457"/>
                  </a:lnTo>
                  <a:lnTo>
                    <a:pt x="48450" y="60758"/>
                  </a:lnTo>
                  <a:lnTo>
                    <a:pt x="48390" y="61120"/>
                  </a:lnTo>
                  <a:lnTo>
                    <a:pt x="48390" y="61362"/>
                  </a:lnTo>
                  <a:lnTo>
                    <a:pt x="48450" y="61543"/>
                  </a:lnTo>
                  <a:lnTo>
                    <a:pt x="48571" y="61784"/>
                  </a:lnTo>
                  <a:lnTo>
                    <a:pt x="48691" y="61965"/>
                  </a:lnTo>
                  <a:lnTo>
                    <a:pt x="48872" y="62086"/>
                  </a:lnTo>
                  <a:lnTo>
                    <a:pt x="49114" y="62206"/>
                  </a:lnTo>
                  <a:lnTo>
                    <a:pt x="49295" y="62267"/>
                  </a:lnTo>
                  <a:lnTo>
                    <a:pt x="49777" y="62267"/>
                  </a:lnTo>
                  <a:lnTo>
                    <a:pt x="49958" y="62206"/>
                  </a:lnTo>
                  <a:lnTo>
                    <a:pt x="50200" y="62086"/>
                  </a:lnTo>
                  <a:lnTo>
                    <a:pt x="50381" y="61965"/>
                  </a:lnTo>
                  <a:lnTo>
                    <a:pt x="50501" y="61784"/>
                  </a:lnTo>
                  <a:lnTo>
                    <a:pt x="50622" y="61543"/>
                  </a:lnTo>
                  <a:lnTo>
                    <a:pt x="50682" y="61362"/>
                  </a:lnTo>
                  <a:lnTo>
                    <a:pt x="50682" y="61120"/>
                  </a:lnTo>
                  <a:lnTo>
                    <a:pt x="50622" y="60758"/>
                  </a:lnTo>
                  <a:lnTo>
                    <a:pt x="50501" y="60457"/>
                  </a:lnTo>
                  <a:lnTo>
                    <a:pt x="50320" y="60276"/>
                  </a:lnTo>
                  <a:lnTo>
                    <a:pt x="50079" y="60095"/>
                  </a:lnTo>
                  <a:lnTo>
                    <a:pt x="49838" y="59974"/>
                  </a:lnTo>
                  <a:close/>
                  <a:moveTo>
                    <a:pt x="55027" y="59974"/>
                  </a:moveTo>
                  <a:lnTo>
                    <a:pt x="54785" y="60095"/>
                  </a:lnTo>
                  <a:lnTo>
                    <a:pt x="54544" y="60276"/>
                  </a:lnTo>
                  <a:lnTo>
                    <a:pt x="54363" y="60457"/>
                  </a:lnTo>
                  <a:lnTo>
                    <a:pt x="54242" y="60758"/>
                  </a:lnTo>
                  <a:lnTo>
                    <a:pt x="54182" y="61120"/>
                  </a:lnTo>
                  <a:lnTo>
                    <a:pt x="54182" y="61362"/>
                  </a:lnTo>
                  <a:lnTo>
                    <a:pt x="54242" y="61543"/>
                  </a:lnTo>
                  <a:lnTo>
                    <a:pt x="54363" y="61784"/>
                  </a:lnTo>
                  <a:lnTo>
                    <a:pt x="54483" y="61965"/>
                  </a:lnTo>
                  <a:lnTo>
                    <a:pt x="54665" y="62086"/>
                  </a:lnTo>
                  <a:lnTo>
                    <a:pt x="54906" y="62206"/>
                  </a:lnTo>
                  <a:lnTo>
                    <a:pt x="55087" y="62267"/>
                  </a:lnTo>
                  <a:lnTo>
                    <a:pt x="55570" y="62267"/>
                  </a:lnTo>
                  <a:lnTo>
                    <a:pt x="55751" y="62206"/>
                  </a:lnTo>
                  <a:lnTo>
                    <a:pt x="55992" y="62086"/>
                  </a:lnTo>
                  <a:lnTo>
                    <a:pt x="56173" y="61965"/>
                  </a:lnTo>
                  <a:lnTo>
                    <a:pt x="56294" y="61784"/>
                  </a:lnTo>
                  <a:lnTo>
                    <a:pt x="56414" y="61543"/>
                  </a:lnTo>
                  <a:lnTo>
                    <a:pt x="56475" y="61362"/>
                  </a:lnTo>
                  <a:lnTo>
                    <a:pt x="56475" y="61120"/>
                  </a:lnTo>
                  <a:lnTo>
                    <a:pt x="56414" y="60758"/>
                  </a:lnTo>
                  <a:lnTo>
                    <a:pt x="56294" y="60457"/>
                  </a:lnTo>
                  <a:lnTo>
                    <a:pt x="56113" y="60276"/>
                  </a:lnTo>
                  <a:lnTo>
                    <a:pt x="55871" y="60095"/>
                  </a:lnTo>
                  <a:lnTo>
                    <a:pt x="55630" y="59974"/>
                  </a:lnTo>
                  <a:close/>
                  <a:moveTo>
                    <a:pt x="60819" y="59974"/>
                  </a:moveTo>
                  <a:lnTo>
                    <a:pt x="60577" y="60095"/>
                  </a:lnTo>
                  <a:lnTo>
                    <a:pt x="60336" y="60276"/>
                  </a:lnTo>
                  <a:lnTo>
                    <a:pt x="60155" y="60457"/>
                  </a:lnTo>
                  <a:lnTo>
                    <a:pt x="60034" y="60758"/>
                  </a:lnTo>
                  <a:lnTo>
                    <a:pt x="59974" y="61120"/>
                  </a:lnTo>
                  <a:lnTo>
                    <a:pt x="59974" y="61362"/>
                  </a:lnTo>
                  <a:lnTo>
                    <a:pt x="60034" y="61543"/>
                  </a:lnTo>
                  <a:lnTo>
                    <a:pt x="60155" y="61784"/>
                  </a:lnTo>
                  <a:lnTo>
                    <a:pt x="60276" y="61965"/>
                  </a:lnTo>
                  <a:lnTo>
                    <a:pt x="60457" y="62086"/>
                  </a:lnTo>
                  <a:lnTo>
                    <a:pt x="60698" y="62206"/>
                  </a:lnTo>
                  <a:lnTo>
                    <a:pt x="60879" y="62267"/>
                  </a:lnTo>
                  <a:lnTo>
                    <a:pt x="61362" y="62267"/>
                  </a:lnTo>
                  <a:lnTo>
                    <a:pt x="61543" y="62206"/>
                  </a:lnTo>
                  <a:lnTo>
                    <a:pt x="61784" y="62086"/>
                  </a:lnTo>
                  <a:lnTo>
                    <a:pt x="61965" y="61965"/>
                  </a:lnTo>
                  <a:lnTo>
                    <a:pt x="62086" y="61784"/>
                  </a:lnTo>
                  <a:lnTo>
                    <a:pt x="62206" y="61543"/>
                  </a:lnTo>
                  <a:lnTo>
                    <a:pt x="62267" y="61362"/>
                  </a:lnTo>
                  <a:lnTo>
                    <a:pt x="62267" y="61120"/>
                  </a:lnTo>
                  <a:lnTo>
                    <a:pt x="62206" y="60758"/>
                  </a:lnTo>
                  <a:lnTo>
                    <a:pt x="62086" y="60457"/>
                  </a:lnTo>
                  <a:lnTo>
                    <a:pt x="61905" y="60276"/>
                  </a:lnTo>
                  <a:lnTo>
                    <a:pt x="61663" y="60095"/>
                  </a:lnTo>
                  <a:lnTo>
                    <a:pt x="61422" y="59974"/>
                  </a:lnTo>
                  <a:close/>
                  <a:moveTo>
                    <a:pt x="66611" y="59974"/>
                  </a:moveTo>
                  <a:lnTo>
                    <a:pt x="66370" y="60095"/>
                  </a:lnTo>
                  <a:lnTo>
                    <a:pt x="66128" y="60276"/>
                  </a:lnTo>
                  <a:lnTo>
                    <a:pt x="65947" y="60457"/>
                  </a:lnTo>
                  <a:lnTo>
                    <a:pt x="65827" y="60758"/>
                  </a:lnTo>
                  <a:lnTo>
                    <a:pt x="65766" y="61120"/>
                  </a:lnTo>
                  <a:lnTo>
                    <a:pt x="65766" y="61362"/>
                  </a:lnTo>
                  <a:lnTo>
                    <a:pt x="65827" y="61543"/>
                  </a:lnTo>
                  <a:lnTo>
                    <a:pt x="65947" y="61784"/>
                  </a:lnTo>
                  <a:lnTo>
                    <a:pt x="66068" y="61965"/>
                  </a:lnTo>
                  <a:lnTo>
                    <a:pt x="66249" y="62086"/>
                  </a:lnTo>
                  <a:lnTo>
                    <a:pt x="66490" y="62206"/>
                  </a:lnTo>
                  <a:lnTo>
                    <a:pt x="66671" y="62267"/>
                  </a:lnTo>
                  <a:lnTo>
                    <a:pt x="67214" y="62267"/>
                  </a:lnTo>
                  <a:lnTo>
                    <a:pt x="68059" y="61120"/>
                  </a:lnTo>
                  <a:lnTo>
                    <a:pt x="67999" y="60758"/>
                  </a:lnTo>
                  <a:lnTo>
                    <a:pt x="67878" y="60457"/>
                  </a:lnTo>
                  <a:lnTo>
                    <a:pt x="67697" y="60276"/>
                  </a:lnTo>
                  <a:lnTo>
                    <a:pt x="67456" y="60095"/>
                  </a:lnTo>
                  <a:lnTo>
                    <a:pt x="67214" y="59974"/>
                  </a:lnTo>
                  <a:close/>
                  <a:moveTo>
                    <a:pt x="11645" y="62870"/>
                  </a:moveTo>
                  <a:lnTo>
                    <a:pt x="11464" y="62930"/>
                  </a:lnTo>
                  <a:lnTo>
                    <a:pt x="11223" y="63051"/>
                  </a:lnTo>
                  <a:lnTo>
                    <a:pt x="11042" y="63172"/>
                  </a:lnTo>
                  <a:lnTo>
                    <a:pt x="10921" y="63353"/>
                  </a:lnTo>
                  <a:lnTo>
                    <a:pt x="10800" y="63594"/>
                  </a:lnTo>
                  <a:lnTo>
                    <a:pt x="10740" y="63775"/>
                  </a:lnTo>
                  <a:lnTo>
                    <a:pt x="10740" y="64016"/>
                  </a:lnTo>
                  <a:lnTo>
                    <a:pt x="10740" y="64197"/>
                  </a:lnTo>
                  <a:lnTo>
                    <a:pt x="10800" y="64439"/>
                  </a:lnTo>
                  <a:lnTo>
                    <a:pt x="10981" y="64740"/>
                  </a:lnTo>
                  <a:lnTo>
                    <a:pt x="11162" y="64921"/>
                  </a:lnTo>
                  <a:lnTo>
                    <a:pt x="11464" y="65102"/>
                  </a:lnTo>
                  <a:lnTo>
                    <a:pt x="11705" y="65163"/>
                  </a:lnTo>
                  <a:lnTo>
                    <a:pt x="12128" y="65163"/>
                  </a:lnTo>
                  <a:lnTo>
                    <a:pt x="12309" y="65102"/>
                  </a:lnTo>
                  <a:lnTo>
                    <a:pt x="12550" y="64982"/>
                  </a:lnTo>
                  <a:lnTo>
                    <a:pt x="12731" y="64861"/>
                  </a:lnTo>
                  <a:lnTo>
                    <a:pt x="12852" y="64680"/>
                  </a:lnTo>
                  <a:lnTo>
                    <a:pt x="12973" y="64439"/>
                  </a:lnTo>
                  <a:lnTo>
                    <a:pt x="13033" y="64258"/>
                  </a:lnTo>
                  <a:lnTo>
                    <a:pt x="13033" y="64016"/>
                  </a:lnTo>
                  <a:lnTo>
                    <a:pt x="13033" y="63775"/>
                  </a:lnTo>
                  <a:lnTo>
                    <a:pt x="12973" y="63594"/>
                  </a:lnTo>
                  <a:lnTo>
                    <a:pt x="12852" y="63353"/>
                  </a:lnTo>
                  <a:lnTo>
                    <a:pt x="12731" y="63172"/>
                  </a:lnTo>
                  <a:lnTo>
                    <a:pt x="12550" y="63051"/>
                  </a:lnTo>
                  <a:lnTo>
                    <a:pt x="12309" y="62930"/>
                  </a:lnTo>
                  <a:lnTo>
                    <a:pt x="12128" y="62870"/>
                  </a:lnTo>
                  <a:close/>
                  <a:moveTo>
                    <a:pt x="17437" y="62870"/>
                  </a:moveTo>
                  <a:lnTo>
                    <a:pt x="17256" y="62930"/>
                  </a:lnTo>
                  <a:lnTo>
                    <a:pt x="17015" y="63051"/>
                  </a:lnTo>
                  <a:lnTo>
                    <a:pt x="16834" y="63172"/>
                  </a:lnTo>
                  <a:lnTo>
                    <a:pt x="16713" y="63353"/>
                  </a:lnTo>
                  <a:lnTo>
                    <a:pt x="16593" y="63594"/>
                  </a:lnTo>
                  <a:lnTo>
                    <a:pt x="16532" y="63775"/>
                  </a:lnTo>
                  <a:lnTo>
                    <a:pt x="16532" y="64016"/>
                  </a:lnTo>
                  <a:lnTo>
                    <a:pt x="16532" y="64258"/>
                  </a:lnTo>
                  <a:lnTo>
                    <a:pt x="16593" y="64439"/>
                  </a:lnTo>
                  <a:lnTo>
                    <a:pt x="16713" y="64680"/>
                  </a:lnTo>
                  <a:lnTo>
                    <a:pt x="16834" y="64861"/>
                  </a:lnTo>
                  <a:lnTo>
                    <a:pt x="17015" y="64982"/>
                  </a:lnTo>
                  <a:lnTo>
                    <a:pt x="17256" y="65102"/>
                  </a:lnTo>
                  <a:lnTo>
                    <a:pt x="17437" y="65163"/>
                  </a:lnTo>
                  <a:lnTo>
                    <a:pt x="17920" y="65163"/>
                  </a:lnTo>
                  <a:lnTo>
                    <a:pt x="18101" y="65102"/>
                  </a:lnTo>
                  <a:lnTo>
                    <a:pt x="18342" y="64982"/>
                  </a:lnTo>
                  <a:lnTo>
                    <a:pt x="18523" y="64861"/>
                  </a:lnTo>
                  <a:lnTo>
                    <a:pt x="18644" y="64680"/>
                  </a:lnTo>
                  <a:lnTo>
                    <a:pt x="18765" y="64439"/>
                  </a:lnTo>
                  <a:lnTo>
                    <a:pt x="18825" y="64258"/>
                  </a:lnTo>
                  <a:lnTo>
                    <a:pt x="18825" y="64016"/>
                  </a:lnTo>
                  <a:lnTo>
                    <a:pt x="18825" y="63775"/>
                  </a:lnTo>
                  <a:lnTo>
                    <a:pt x="18765" y="63594"/>
                  </a:lnTo>
                  <a:lnTo>
                    <a:pt x="18644" y="63353"/>
                  </a:lnTo>
                  <a:lnTo>
                    <a:pt x="18523" y="63172"/>
                  </a:lnTo>
                  <a:lnTo>
                    <a:pt x="18342" y="63051"/>
                  </a:lnTo>
                  <a:lnTo>
                    <a:pt x="18101" y="62930"/>
                  </a:lnTo>
                  <a:lnTo>
                    <a:pt x="17920" y="62870"/>
                  </a:lnTo>
                  <a:close/>
                  <a:moveTo>
                    <a:pt x="23230" y="62870"/>
                  </a:moveTo>
                  <a:lnTo>
                    <a:pt x="23049" y="62930"/>
                  </a:lnTo>
                  <a:lnTo>
                    <a:pt x="22807" y="63051"/>
                  </a:lnTo>
                  <a:lnTo>
                    <a:pt x="22626" y="63172"/>
                  </a:lnTo>
                  <a:lnTo>
                    <a:pt x="22506" y="63353"/>
                  </a:lnTo>
                  <a:lnTo>
                    <a:pt x="22385" y="63594"/>
                  </a:lnTo>
                  <a:lnTo>
                    <a:pt x="22325" y="63775"/>
                  </a:lnTo>
                  <a:lnTo>
                    <a:pt x="22325" y="64016"/>
                  </a:lnTo>
                  <a:lnTo>
                    <a:pt x="22325" y="64258"/>
                  </a:lnTo>
                  <a:lnTo>
                    <a:pt x="22385" y="64439"/>
                  </a:lnTo>
                  <a:lnTo>
                    <a:pt x="22506" y="64680"/>
                  </a:lnTo>
                  <a:lnTo>
                    <a:pt x="22626" y="64861"/>
                  </a:lnTo>
                  <a:lnTo>
                    <a:pt x="22807" y="64982"/>
                  </a:lnTo>
                  <a:lnTo>
                    <a:pt x="23049" y="65102"/>
                  </a:lnTo>
                  <a:lnTo>
                    <a:pt x="23230" y="65163"/>
                  </a:lnTo>
                  <a:lnTo>
                    <a:pt x="23712" y="65163"/>
                  </a:lnTo>
                  <a:lnTo>
                    <a:pt x="23893" y="65102"/>
                  </a:lnTo>
                  <a:lnTo>
                    <a:pt x="24135" y="64982"/>
                  </a:lnTo>
                  <a:lnTo>
                    <a:pt x="24316" y="64861"/>
                  </a:lnTo>
                  <a:lnTo>
                    <a:pt x="24436" y="64680"/>
                  </a:lnTo>
                  <a:lnTo>
                    <a:pt x="24557" y="64439"/>
                  </a:lnTo>
                  <a:lnTo>
                    <a:pt x="24617" y="64258"/>
                  </a:lnTo>
                  <a:lnTo>
                    <a:pt x="24617" y="64016"/>
                  </a:lnTo>
                  <a:lnTo>
                    <a:pt x="24617" y="63775"/>
                  </a:lnTo>
                  <a:lnTo>
                    <a:pt x="24557" y="63594"/>
                  </a:lnTo>
                  <a:lnTo>
                    <a:pt x="24436" y="63353"/>
                  </a:lnTo>
                  <a:lnTo>
                    <a:pt x="24316" y="63172"/>
                  </a:lnTo>
                  <a:lnTo>
                    <a:pt x="24135" y="63051"/>
                  </a:lnTo>
                  <a:lnTo>
                    <a:pt x="23893" y="62930"/>
                  </a:lnTo>
                  <a:lnTo>
                    <a:pt x="23712" y="62870"/>
                  </a:lnTo>
                  <a:close/>
                  <a:moveTo>
                    <a:pt x="29022" y="62870"/>
                  </a:moveTo>
                  <a:lnTo>
                    <a:pt x="28841" y="62930"/>
                  </a:lnTo>
                  <a:lnTo>
                    <a:pt x="28599" y="63051"/>
                  </a:lnTo>
                  <a:lnTo>
                    <a:pt x="28418" y="63172"/>
                  </a:lnTo>
                  <a:lnTo>
                    <a:pt x="28298" y="63353"/>
                  </a:lnTo>
                  <a:lnTo>
                    <a:pt x="28177" y="63594"/>
                  </a:lnTo>
                  <a:lnTo>
                    <a:pt x="28117" y="63775"/>
                  </a:lnTo>
                  <a:lnTo>
                    <a:pt x="28117" y="64016"/>
                  </a:lnTo>
                  <a:lnTo>
                    <a:pt x="28117" y="64258"/>
                  </a:lnTo>
                  <a:lnTo>
                    <a:pt x="28177" y="64439"/>
                  </a:lnTo>
                  <a:lnTo>
                    <a:pt x="28298" y="64680"/>
                  </a:lnTo>
                  <a:lnTo>
                    <a:pt x="28418" y="64861"/>
                  </a:lnTo>
                  <a:lnTo>
                    <a:pt x="28599" y="64982"/>
                  </a:lnTo>
                  <a:lnTo>
                    <a:pt x="28841" y="65102"/>
                  </a:lnTo>
                  <a:lnTo>
                    <a:pt x="29022" y="65163"/>
                  </a:lnTo>
                  <a:lnTo>
                    <a:pt x="29505" y="65163"/>
                  </a:lnTo>
                  <a:lnTo>
                    <a:pt x="29686" y="65102"/>
                  </a:lnTo>
                  <a:lnTo>
                    <a:pt x="29927" y="64982"/>
                  </a:lnTo>
                  <a:lnTo>
                    <a:pt x="30108" y="64861"/>
                  </a:lnTo>
                  <a:lnTo>
                    <a:pt x="30229" y="64680"/>
                  </a:lnTo>
                  <a:lnTo>
                    <a:pt x="30349" y="64439"/>
                  </a:lnTo>
                  <a:lnTo>
                    <a:pt x="30410" y="64258"/>
                  </a:lnTo>
                  <a:lnTo>
                    <a:pt x="30410" y="64016"/>
                  </a:lnTo>
                  <a:lnTo>
                    <a:pt x="30410" y="63775"/>
                  </a:lnTo>
                  <a:lnTo>
                    <a:pt x="30349" y="63594"/>
                  </a:lnTo>
                  <a:lnTo>
                    <a:pt x="30229" y="63353"/>
                  </a:lnTo>
                  <a:lnTo>
                    <a:pt x="30108" y="63172"/>
                  </a:lnTo>
                  <a:lnTo>
                    <a:pt x="29927" y="63051"/>
                  </a:lnTo>
                  <a:lnTo>
                    <a:pt x="29686" y="62930"/>
                  </a:lnTo>
                  <a:lnTo>
                    <a:pt x="29505" y="62870"/>
                  </a:lnTo>
                  <a:close/>
                  <a:moveTo>
                    <a:pt x="34814" y="62870"/>
                  </a:moveTo>
                  <a:lnTo>
                    <a:pt x="34633" y="62930"/>
                  </a:lnTo>
                  <a:lnTo>
                    <a:pt x="34392" y="63051"/>
                  </a:lnTo>
                  <a:lnTo>
                    <a:pt x="34211" y="63172"/>
                  </a:lnTo>
                  <a:lnTo>
                    <a:pt x="34090" y="63353"/>
                  </a:lnTo>
                  <a:lnTo>
                    <a:pt x="33969" y="63594"/>
                  </a:lnTo>
                  <a:lnTo>
                    <a:pt x="33909" y="63775"/>
                  </a:lnTo>
                  <a:lnTo>
                    <a:pt x="33909" y="64016"/>
                  </a:lnTo>
                  <a:lnTo>
                    <a:pt x="33909" y="64258"/>
                  </a:lnTo>
                  <a:lnTo>
                    <a:pt x="33969" y="64439"/>
                  </a:lnTo>
                  <a:lnTo>
                    <a:pt x="34090" y="64680"/>
                  </a:lnTo>
                  <a:lnTo>
                    <a:pt x="34211" y="64861"/>
                  </a:lnTo>
                  <a:lnTo>
                    <a:pt x="34392" y="64982"/>
                  </a:lnTo>
                  <a:lnTo>
                    <a:pt x="34633" y="65102"/>
                  </a:lnTo>
                  <a:lnTo>
                    <a:pt x="34814" y="65163"/>
                  </a:lnTo>
                  <a:lnTo>
                    <a:pt x="35297" y="65163"/>
                  </a:lnTo>
                  <a:lnTo>
                    <a:pt x="35478" y="65102"/>
                  </a:lnTo>
                  <a:lnTo>
                    <a:pt x="35719" y="64982"/>
                  </a:lnTo>
                  <a:lnTo>
                    <a:pt x="35900" y="64861"/>
                  </a:lnTo>
                  <a:lnTo>
                    <a:pt x="36021" y="64680"/>
                  </a:lnTo>
                  <a:lnTo>
                    <a:pt x="36141" y="64439"/>
                  </a:lnTo>
                  <a:lnTo>
                    <a:pt x="36202" y="64258"/>
                  </a:lnTo>
                  <a:lnTo>
                    <a:pt x="36202" y="64016"/>
                  </a:lnTo>
                  <a:lnTo>
                    <a:pt x="36202" y="63775"/>
                  </a:lnTo>
                  <a:lnTo>
                    <a:pt x="36141" y="63594"/>
                  </a:lnTo>
                  <a:lnTo>
                    <a:pt x="36021" y="63353"/>
                  </a:lnTo>
                  <a:lnTo>
                    <a:pt x="35900" y="63172"/>
                  </a:lnTo>
                  <a:lnTo>
                    <a:pt x="35719" y="63051"/>
                  </a:lnTo>
                  <a:lnTo>
                    <a:pt x="35478" y="62930"/>
                  </a:lnTo>
                  <a:lnTo>
                    <a:pt x="35297" y="62870"/>
                  </a:lnTo>
                  <a:close/>
                  <a:moveTo>
                    <a:pt x="40606" y="62870"/>
                  </a:moveTo>
                  <a:lnTo>
                    <a:pt x="40425" y="62930"/>
                  </a:lnTo>
                  <a:lnTo>
                    <a:pt x="40184" y="63051"/>
                  </a:lnTo>
                  <a:lnTo>
                    <a:pt x="40003" y="63172"/>
                  </a:lnTo>
                  <a:lnTo>
                    <a:pt x="39882" y="63353"/>
                  </a:lnTo>
                  <a:lnTo>
                    <a:pt x="39762" y="63594"/>
                  </a:lnTo>
                  <a:lnTo>
                    <a:pt x="39701" y="63775"/>
                  </a:lnTo>
                  <a:lnTo>
                    <a:pt x="39701" y="64016"/>
                  </a:lnTo>
                  <a:lnTo>
                    <a:pt x="39701" y="64258"/>
                  </a:lnTo>
                  <a:lnTo>
                    <a:pt x="39762" y="64439"/>
                  </a:lnTo>
                  <a:lnTo>
                    <a:pt x="39882" y="64680"/>
                  </a:lnTo>
                  <a:lnTo>
                    <a:pt x="40003" y="64861"/>
                  </a:lnTo>
                  <a:lnTo>
                    <a:pt x="40184" y="64982"/>
                  </a:lnTo>
                  <a:lnTo>
                    <a:pt x="40425" y="65102"/>
                  </a:lnTo>
                  <a:lnTo>
                    <a:pt x="40606" y="65163"/>
                  </a:lnTo>
                  <a:lnTo>
                    <a:pt x="41089" y="65163"/>
                  </a:lnTo>
                  <a:lnTo>
                    <a:pt x="41270" y="65102"/>
                  </a:lnTo>
                  <a:lnTo>
                    <a:pt x="41511" y="64982"/>
                  </a:lnTo>
                  <a:lnTo>
                    <a:pt x="41692" y="64861"/>
                  </a:lnTo>
                  <a:lnTo>
                    <a:pt x="41813" y="64680"/>
                  </a:lnTo>
                  <a:lnTo>
                    <a:pt x="41934" y="64439"/>
                  </a:lnTo>
                  <a:lnTo>
                    <a:pt x="41994" y="64258"/>
                  </a:lnTo>
                  <a:lnTo>
                    <a:pt x="41994" y="64016"/>
                  </a:lnTo>
                  <a:lnTo>
                    <a:pt x="41994" y="63775"/>
                  </a:lnTo>
                  <a:lnTo>
                    <a:pt x="41934" y="63594"/>
                  </a:lnTo>
                  <a:lnTo>
                    <a:pt x="41813" y="63353"/>
                  </a:lnTo>
                  <a:lnTo>
                    <a:pt x="41692" y="63172"/>
                  </a:lnTo>
                  <a:lnTo>
                    <a:pt x="41511" y="63051"/>
                  </a:lnTo>
                  <a:lnTo>
                    <a:pt x="41270" y="62930"/>
                  </a:lnTo>
                  <a:lnTo>
                    <a:pt x="41089" y="62870"/>
                  </a:lnTo>
                  <a:close/>
                  <a:moveTo>
                    <a:pt x="46399" y="62870"/>
                  </a:moveTo>
                  <a:lnTo>
                    <a:pt x="46218" y="62930"/>
                  </a:lnTo>
                  <a:lnTo>
                    <a:pt x="45976" y="63051"/>
                  </a:lnTo>
                  <a:lnTo>
                    <a:pt x="45795" y="63172"/>
                  </a:lnTo>
                  <a:lnTo>
                    <a:pt x="45674" y="63353"/>
                  </a:lnTo>
                  <a:lnTo>
                    <a:pt x="45554" y="63594"/>
                  </a:lnTo>
                  <a:lnTo>
                    <a:pt x="45493" y="63775"/>
                  </a:lnTo>
                  <a:lnTo>
                    <a:pt x="45493" y="64016"/>
                  </a:lnTo>
                  <a:lnTo>
                    <a:pt x="45493" y="64258"/>
                  </a:lnTo>
                  <a:lnTo>
                    <a:pt x="45554" y="64439"/>
                  </a:lnTo>
                  <a:lnTo>
                    <a:pt x="45674" y="64680"/>
                  </a:lnTo>
                  <a:lnTo>
                    <a:pt x="45795" y="64861"/>
                  </a:lnTo>
                  <a:lnTo>
                    <a:pt x="45976" y="64982"/>
                  </a:lnTo>
                  <a:lnTo>
                    <a:pt x="46218" y="65102"/>
                  </a:lnTo>
                  <a:lnTo>
                    <a:pt x="46399" y="65163"/>
                  </a:lnTo>
                  <a:lnTo>
                    <a:pt x="46881" y="65163"/>
                  </a:lnTo>
                  <a:lnTo>
                    <a:pt x="47062" y="65102"/>
                  </a:lnTo>
                  <a:lnTo>
                    <a:pt x="47304" y="64982"/>
                  </a:lnTo>
                  <a:lnTo>
                    <a:pt x="47485" y="64861"/>
                  </a:lnTo>
                  <a:lnTo>
                    <a:pt x="47605" y="64680"/>
                  </a:lnTo>
                  <a:lnTo>
                    <a:pt x="47726" y="64439"/>
                  </a:lnTo>
                  <a:lnTo>
                    <a:pt x="47786" y="64258"/>
                  </a:lnTo>
                  <a:lnTo>
                    <a:pt x="47786" y="64016"/>
                  </a:lnTo>
                  <a:lnTo>
                    <a:pt x="47786" y="63775"/>
                  </a:lnTo>
                  <a:lnTo>
                    <a:pt x="47726" y="63594"/>
                  </a:lnTo>
                  <a:lnTo>
                    <a:pt x="47605" y="63353"/>
                  </a:lnTo>
                  <a:lnTo>
                    <a:pt x="47485" y="63172"/>
                  </a:lnTo>
                  <a:lnTo>
                    <a:pt x="47304" y="63051"/>
                  </a:lnTo>
                  <a:lnTo>
                    <a:pt x="47062" y="62930"/>
                  </a:lnTo>
                  <a:lnTo>
                    <a:pt x="46881" y="62870"/>
                  </a:lnTo>
                  <a:close/>
                  <a:moveTo>
                    <a:pt x="52191" y="62870"/>
                  </a:moveTo>
                  <a:lnTo>
                    <a:pt x="52010" y="62930"/>
                  </a:lnTo>
                  <a:lnTo>
                    <a:pt x="51768" y="63051"/>
                  </a:lnTo>
                  <a:lnTo>
                    <a:pt x="51587" y="63172"/>
                  </a:lnTo>
                  <a:lnTo>
                    <a:pt x="51467" y="63353"/>
                  </a:lnTo>
                  <a:lnTo>
                    <a:pt x="51346" y="63594"/>
                  </a:lnTo>
                  <a:lnTo>
                    <a:pt x="51286" y="63775"/>
                  </a:lnTo>
                  <a:lnTo>
                    <a:pt x="51286" y="64016"/>
                  </a:lnTo>
                  <a:lnTo>
                    <a:pt x="51286" y="64258"/>
                  </a:lnTo>
                  <a:lnTo>
                    <a:pt x="51346" y="64439"/>
                  </a:lnTo>
                  <a:lnTo>
                    <a:pt x="51467" y="64680"/>
                  </a:lnTo>
                  <a:lnTo>
                    <a:pt x="51587" y="64861"/>
                  </a:lnTo>
                  <a:lnTo>
                    <a:pt x="51768" y="64982"/>
                  </a:lnTo>
                  <a:lnTo>
                    <a:pt x="52010" y="65102"/>
                  </a:lnTo>
                  <a:lnTo>
                    <a:pt x="52191" y="65163"/>
                  </a:lnTo>
                  <a:lnTo>
                    <a:pt x="52673" y="65163"/>
                  </a:lnTo>
                  <a:lnTo>
                    <a:pt x="52854" y="65102"/>
                  </a:lnTo>
                  <a:lnTo>
                    <a:pt x="53096" y="64982"/>
                  </a:lnTo>
                  <a:lnTo>
                    <a:pt x="53277" y="64861"/>
                  </a:lnTo>
                  <a:lnTo>
                    <a:pt x="53397" y="64680"/>
                  </a:lnTo>
                  <a:lnTo>
                    <a:pt x="53518" y="64439"/>
                  </a:lnTo>
                  <a:lnTo>
                    <a:pt x="53578" y="64258"/>
                  </a:lnTo>
                  <a:lnTo>
                    <a:pt x="53578" y="64016"/>
                  </a:lnTo>
                  <a:lnTo>
                    <a:pt x="53578" y="63775"/>
                  </a:lnTo>
                  <a:lnTo>
                    <a:pt x="53518" y="63594"/>
                  </a:lnTo>
                  <a:lnTo>
                    <a:pt x="53397" y="63353"/>
                  </a:lnTo>
                  <a:lnTo>
                    <a:pt x="53277" y="63172"/>
                  </a:lnTo>
                  <a:lnTo>
                    <a:pt x="53096" y="63051"/>
                  </a:lnTo>
                  <a:lnTo>
                    <a:pt x="52854" y="62930"/>
                  </a:lnTo>
                  <a:lnTo>
                    <a:pt x="52673" y="62870"/>
                  </a:lnTo>
                  <a:close/>
                  <a:moveTo>
                    <a:pt x="57983" y="62870"/>
                  </a:moveTo>
                  <a:lnTo>
                    <a:pt x="57802" y="62930"/>
                  </a:lnTo>
                  <a:lnTo>
                    <a:pt x="57561" y="63051"/>
                  </a:lnTo>
                  <a:lnTo>
                    <a:pt x="57380" y="63172"/>
                  </a:lnTo>
                  <a:lnTo>
                    <a:pt x="57259" y="63353"/>
                  </a:lnTo>
                  <a:lnTo>
                    <a:pt x="57138" y="63594"/>
                  </a:lnTo>
                  <a:lnTo>
                    <a:pt x="57078" y="63775"/>
                  </a:lnTo>
                  <a:lnTo>
                    <a:pt x="57078" y="64016"/>
                  </a:lnTo>
                  <a:lnTo>
                    <a:pt x="57078" y="64258"/>
                  </a:lnTo>
                  <a:lnTo>
                    <a:pt x="57138" y="64439"/>
                  </a:lnTo>
                  <a:lnTo>
                    <a:pt x="57259" y="64680"/>
                  </a:lnTo>
                  <a:lnTo>
                    <a:pt x="57380" y="64861"/>
                  </a:lnTo>
                  <a:lnTo>
                    <a:pt x="57561" y="64982"/>
                  </a:lnTo>
                  <a:lnTo>
                    <a:pt x="57802" y="65102"/>
                  </a:lnTo>
                  <a:lnTo>
                    <a:pt x="57983" y="65163"/>
                  </a:lnTo>
                  <a:lnTo>
                    <a:pt x="58466" y="65163"/>
                  </a:lnTo>
                  <a:lnTo>
                    <a:pt x="58647" y="65102"/>
                  </a:lnTo>
                  <a:lnTo>
                    <a:pt x="58888" y="64982"/>
                  </a:lnTo>
                  <a:lnTo>
                    <a:pt x="59069" y="64861"/>
                  </a:lnTo>
                  <a:lnTo>
                    <a:pt x="59190" y="64680"/>
                  </a:lnTo>
                  <a:lnTo>
                    <a:pt x="59310" y="64439"/>
                  </a:lnTo>
                  <a:lnTo>
                    <a:pt x="59371" y="64258"/>
                  </a:lnTo>
                  <a:lnTo>
                    <a:pt x="59371" y="64016"/>
                  </a:lnTo>
                  <a:lnTo>
                    <a:pt x="59371" y="63775"/>
                  </a:lnTo>
                  <a:lnTo>
                    <a:pt x="59310" y="63594"/>
                  </a:lnTo>
                  <a:lnTo>
                    <a:pt x="59190" y="63353"/>
                  </a:lnTo>
                  <a:lnTo>
                    <a:pt x="59069" y="63172"/>
                  </a:lnTo>
                  <a:lnTo>
                    <a:pt x="58888" y="63051"/>
                  </a:lnTo>
                  <a:lnTo>
                    <a:pt x="58647" y="62930"/>
                  </a:lnTo>
                  <a:lnTo>
                    <a:pt x="58466" y="62870"/>
                  </a:lnTo>
                  <a:close/>
                  <a:moveTo>
                    <a:pt x="63775" y="62870"/>
                  </a:moveTo>
                  <a:lnTo>
                    <a:pt x="63594" y="62930"/>
                  </a:lnTo>
                  <a:lnTo>
                    <a:pt x="63353" y="63051"/>
                  </a:lnTo>
                  <a:lnTo>
                    <a:pt x="63172" y="63172"/>
                  </a:lnTo>
                  <a:lnTo>
                    <a:pt x="63051" y="63353"/>
                  </a:lnTo>
                  <a:lnTo>
                    <a:pt x="62931" y="63594"/>
                  </a:lnTo>
                  <a:lnTo>
                    <a:pt x="62870" y="63775"/>
                  </a:lnTo>
                  <a:lnTo>
                    <a:pt x="62870" y="64016"/>
                  </a:lnTo>
                  <a:lnTo>
                    <a:pt x="62870" y="64258"/>
                  </a:lnTo>
                  <a:lnTo>
                    <a:pt x="62931" y="64439"/>
                  </a:lnTo>
                  <a:lnTo>
                    <a:pt x="63051" y="64680"/>
                  </a:lnTo>
                  <a:lnTo>
                    <a:pt x="63172" y="64861"/>
                  </a:lnTo>
                  <a:lnTo>
                    <a:pt x="63353" y="64982"/>
                  </a:lnTo>
                  <a:lnTo>
                    <a:pt x="63594" y="65102"/>
                  </a:lnTo>
                  <a:lnTo>
                    <a:pt x="63775" y="65163"/>
                  </a:lnTo>
                  <a:lnTo>
                    <a:pt x="64198" y="65163"/>
                  </a:lnTo>
                  <a:lnTo>
                    <a:pt x="64439" y="65102"/>
                  </a:lnTo>
                  <a:lnTo>
                    <a:pt x="64741" y="64921"/>
                  </a:lnTo>
                  <a:lnTo>
                    <a:pt x="64922" y="64740"/>
                  </a:lnTo>
                  <a:lnTo>
                    <a:pt x="65103" y="64439"/>
                  </a:lnTo>
                  <a:lnTo>
                    <a:pt x="65163" y="64197"/>
                  </a:lnTo>
                  <a:lnTo>
                    <a:pt x="65163" y="64016"/>
                  </a:lnTo>
                  <a:lnTo>
                    <a:pt x="65163" y="63775"/>
                  </a:lnTo>
                  <a:lnTo>
                    <a:pt x="65103" y="63594"/>
                  </a:lnTo>
                  <a:lnTo>
                    <a:pt x="64982" y="63353"/>
                  </a:lnTo>
                  <a:lnTo>
                    <a:pt x="64861" y="63172"/>
                  </a:lnTo>
                  <a:lnTo>
                    <a:pt x="64680" y="63051"/>
                  </a:lnTo>
                  <a:lnTo>
                    <a:pt x="64439" y="62930"/>
                  </a:lnTo>
                  <a:lnTo>
                    <a:pt x="64258" y="62870"/>
                  </a:lnTo>
                  <a:close/>
                  <a:moveTo>
                    <a:pt x="14541" y="65766"/>
                  </a:moveTo>
                  <a:lnTo>
                    <a:pt x="14360" y="65826"/>
                  </a:lnTo>
                  <a:lnTo>
                    <a:pt x="14119" y="65947"/>
                  </a:lnTo>
                  <a:lnTo>
                    <a:pt x="13938" y="66068"/>
                  </a:lnTo>
                  <a:lnTo>
                    <a:pt x="13817" y="66249"/>
                  </a:lnTo>
                  <a:lnTo>
                    <a:pt x="13697" y="66490"/>
                  </a:lnTo>
                  <a:lnTo>
                    <a:pt x="13636" y="66671"/>
                  </a:lnTo>
                  <a:lnTo>
                    <a:pt x="13636" y="66912"/>
                  </a:lnTo>
                  <a:lnTo>
                    <a:pt x="13636" y="67214"/>
                  </a:lnTo>
                  <a:lnTo>
                    <a:pt x="14783" y="68059"/>
                  </a:lnTo>
                  <a:lnTo>
                    <a:pt x="15024" y="68059"/>
                  </a:lnTo>
                  <a:lnTo>
                    <a:pt x="15205" y="67999"/>
                  </a:lnTo>
                  <a:lnTo>
                    <a:pt x="15446" y="67878"/>
                  </a:lnTo>
                  <a:lnTo>
                    <a:pt x="15627" y="67757"/>
                  </a:lnTo>
                  <a:lnTo>
                    <a:pt x="15748" y="67576"/>
                  </a:lnTo>
                  <a:lnTo>
                    <a:pt x="15869" y="67335"/>
                  </a:lnTo>
                  <a:lnTo>
                    <a:pt x="15929" y="67154"/>
                  </a:lnTo>
                  <a:lnTo>
                    <a:pt x="15929" y="66912"/>
                  </a:lnTo>
                  <a:lnTo>
                    <a:pt x="15929" y="66671"/>
                  </a:lnTo>
                  <a:lnTo>
                    <a:pt x="15869" y="66490"/>
                  </a:lnTo>
                  <a:lnTo>
                    <a:pt x="15748" y="66249"/>
                  </a:lnTo>
                  <a:lnTo>
                    <a:pt x="15627" y="66068"/>
                  </a:lnTo>
                  <a:lnTo>
                    <a:pt x="15446" y="65947"/>
                  </a:lnTo>
                  <a:lnTo>
                    <a:pt x="15205" y="65826"/>
                  </a:lnTo>
                  <a:lnTo>
                    <a:pt x="15024" y="65766"/>
                  </a:lnTo>
                  <a:close/>
                  <a:moveTo>
                    <a:pt x="20333" y="65766"/>
                  </a:moveTo>
                  <a:lnTo>
                    <a:pt x="20152" y="65826"/>
                  </a:lnTo>
                  <a:lnTo>
                    <a:pt x="19911" y="65947"/>
                  </a:lnTo>
                  <a:lnTo>
                    <a:pt x="19730" y="66068"/>
                  </a:lnTo>
                  <a:lnTo>
                    <a:pt x="19609" y="66249"/>
                  </a:lnTo>
                  <a:lnTo>
                    <a:pt x="19489" y="66490"/>
                  </a:lnTo>
                  <a:lnTo>
                    <a:pt x="19428" y="66671"/>
                  </a:lnTo>
                  <a:lnTo>
                    <a:pt x="19428" y="66912"/>
                  </a:lnTo>
                  <a:lnTo>
                    <a:pt x="19428" y="67154"/>
                  </a:lnTo>
                  <a:lnTo>
                    <a:pt x="19489" y="67335"/>
                  </a:lnTo>
                  <a:lnTo>
                    <a:pt x="19609" y="67576"/>
                  </a:lnTo>
                  <a:lnTo>
                    <a:pt x="19730" y="67757"/>
                  </a:lnTo>
                  <a:lnTo>
                    <a:pt x="19911" y="67878"/>
                  </a:lnTo>
                  <a:lnTo>
                    <a:pt x="20152" y="67999"/>
                  </a:lnTo>
                  <a:lnTo>
                    <a:pt x="20333" y="68059"/>
                  </a:lnTo>
                  <a:lnTo>
                    <a:pt x="20816" y="68059"/>
                  </a:lnTo>
                  <a:lnTo>
                    <a:pt x="20997" y="67999"/>
                  </a:lnTo>
                  <a:lnTo>
                    <a:pt x="21239" y="67878"/>
                  </a:lnTo>
                  <a:lnTo>
                    <a:pt x="21420" y="67757"/>
                  </a:lnTo>
                  <a:lnTo>
                    <a:pt x="21540" y="67576"/>
                  </a:lnTo>
                  <a:lnTo>
                    <a:pt x="21661" y="67335"/>
                  </a:lnTo>
                  <a:lnTo>
                    <a:pt x="21721" y="67154"/>
                  </a:lnTo>
                  <a:lnTo>
                    <a:pt x="21721" y="66912"/>
                  </a:lnTo>
                  <a:lnTo>
                    <a:pt x="21721" y="66671"/>
                  </a:lnTo>
                  <a:lnTo>
                    <a:pt x="21661" y="66490"/>
                  </a:lnTo>
                  <a:lnTo>
                    <a:pt x="21540" y="66249"/>
                  </a:lnTo>
                  <a:lnTo>
                    <a:pt x="21420" y="66068"/>
                  </a:lnTo>
                  <a:lnTo>
                    <a:pt x="21239" y="65947"/>
                  </a:lnTo>
                  <a:lnTo>
                    <a:pt x="20997" y="65826"/>
                  </a:lnTo>
                  <a:lnTo>
                    <a:pt x="20816" y="65766"/>
                  </a:lnTo>
                  <a:close/>
                  <a:moveTo>
                    <a:pt x="26126" y="65766"/>
                  </a:moveTo>
                  <a:lnTo>
                    <a:pt x="25945" y="65826"/>
                  </a:lnTo>
                  <a:lnTo>
                    <a:pt x="25703" y="65947"/>
                  </a:lnTo>
                  <a:lnTo>
                    <a:pt x="25522" y="66068"/>
                  </a:lnTo>
                  <a:lnTo>
                    <a:pt x="25402" y="66249"/>
                  </a:lnTo>
                  <a:lnTo>
                    <a:pt x="25281" y="66490"/>
                  </a:lnTo>
                  <a:lnTo>
                    <a:pt x="25221" y="66671"/>
                  </a:lnTo>
                  <a:lnTo>
                    <a:pt x="25221" y="66912"/>
                  </a:lnTo>
                  <a:lnTo>
                    <a:pt x="25221" y="67154"/>
                  </a:lnTo>
                  <a:lnTo>
                    <a:pt x="25281" y="67335"/>
                  </a:lnTo>
                  <a:lnTo>
                    <a:pt x="25402" y="67576"/>
                  </a:lnTo>
                  <a:lnTo>
                    <a:pt x="25522" y="67757"/>
                  </a:lnTo>
                  <a:lnTo>
                    <a:pt x="25703" y="67878"/>
                  </a:lnTo>
                  <a:lnTo>
                    <a:pt x="25945" y="67999"/>
                  </a:lnTo>
                  <a:lnTo>
                    <a:pt x="26126" y="68059"/>
                  </a:lnTo>
                  <a:lnTo>
                    <a:pt x="26608" y="68059"/>
                  </a:lnTo>
                  <a:lnTo>
                    <a:pt x="26789" y="67999"/>
                  </a:lnTo>
                  <a:lnTo>
                    <a:pt x="27031" y="67878"/>
                  </a:lnTo>
                  <a:lnTo>
                    <a:pt x="27212" y="67757"/>
                  </a:lnTo>
                  <a:lnTo>
                    <a:pt x="27332" y="67576"/>
                  </a:lnTo>
                  <a:lnTo>
                    <a:pt x="27453" y="67335"/>
                  </a:lnTo>
                  <a:lnTo>
                    <a:pt x="27513" y="67154"/>
                  </a:lnTo>
                  <a:lnTo>
                    <a:pt x="27513" y="66912"/>
                  </a:lnTo>
                  <a:lnTo>
                    <a:pt x="27513" y="66671"/>
                  </a:lnTo>
                  <a:lnTo>
                    <a:pt x="27453" y="66490"/>
                  </a:lnTo>
                  <a:lnTo>
                    <a:pt x="27332" y="66249"/>
                  </a:lnTo>
                  <a:lnTo>
                    <a:pt x="27212" y="66068"/>
                  </a:lnTo>
                  <a:lnTo>
                    <a:pt x="27031" y="65947"/>
                  </a:lnTo>
                  <a:lnTo>
                    <a:pt x="26789" y="65826"/>
                  </a:lnTo>
                  <a:lnTo>
                    <a:pt x="26608" y="65766"/>
                  </a:lnTo>
                  <a:close/>
                  <a:moveTo>
                    <a:pt x="31918" y="65766"/>
                  </a:moveTo>
                  <a:lnTo>
                    <a:pt x="31737" y="65826"/>
                  </a:lnTo>
                  <a:lnTo>
                    <a:pt x="31496" y="65947"/>
                  </a:lnTo>
                  <a:lnTo>
                    <a:pt x="31315" y="66068"/>
                  </a:lnTo>
                  <a:lnTo>
                    <a:pt x="31194" y="66249"/>
                  </a:lnTo>
                  <a:lnTo>
                    <a:pt x="31073" y="66490"/>
                  </a:lnTo>
                  <a:lnTo>
                    <a:pt x="31013" y="66671"/>
                  </a:lnTo>
                  <a:lnTo>
                    <a:pt x="31013" y="66912"/>
                  </a:lnTo>
                  <a:lnTo>
                    <a:pt x="31013" y="67154"/>
                  </a:lnTo>
                  <a:lnTo>
                    <a:pt x="31073" y="67335"/>
                  </a:lnTo>
                  <a:lnTo>
                    <a:pt x="31194" y="67576"/>
                  </a:lnTo>
                  <a:lnTo>
                    <a:pt x="31315" y="67757"/>
                  </a:lnTo>
                  <a:lnTo>
                    <a:pt x="31496" y="67878"/>
                  </a:lnTo>
                  <a:lnTo>
                    <a:pt x="31737" y="67999"/>
                  </a:lnTo>
                  <a:lnTo>
                    <a:pt x="31918" y="68059"/>
                  </a:lnTo>
                  <a:lnTo>
                    <a:pt x="32401" y="68059"/>
                  </a:lnTo>
                  <a:lnTo>
                    <a:pt x="32582" y="67999"/>
                  </a:lnTo>
                  <a:lnTo>
                    <a:pt x="32823" y="67878"/>
                  </a:lnTo>
                  <a:lnTo>
                    <a:pt x="33004" y="67757"/>
                  </a:lnTo>
                  <a:lnTo>
                    <a:pt x="33125" y="67576"/>
                  </a:lnTo>
                  <a:lnTo>
                    <a:pt x="33245" y="67335"/>
                  </a:lnTo>
                  <a:lnTo>
                    <a:pt x="33306" y="67154"/>
                  </a:lnTo>
                  <a:lnTo>
                    <a:pt x="33306" y="66912"/>
                  </a:lnTo>
                  <a:lnTo>
                    <a:pt x="33306" y="66671"/>
                  </a:lnTo>
                  <a:lnTo>
                    <a:pt x="33245" y="66490"/>
                  </a:lnTo>
                  <a:lnTo>
                    <a:pt x="33125" y="66249"/>
                  </a:lnTo>
                  <a:lnTo>
                    <a:pt x="33004" y="66068"/>
                  </a:lnTo>
                  <a:lnTo>
                    <a:pt x="32823" y="65947"/>
                  </a:lnTo>
                  <a:lnTo>
                    <a:pt x="32582" y="65826"/>
                  </a:lnTo>
                  <a:lnTo>
                    <a:pt x="32401" y="65766"/>
                  </a:lnTo>
                  <a:close/>
                  <a:moveTo>
                    <a:pt x="37710" y="65766"/>
                  </a:moveTo>
                  <a:lnTo>
                    <a:pt x="37529" y="65826"/>
                  </a:lnTo>
                  <a:lnTo>
                    <a:pt x="37288" y="65947"/>
                  </a:lnTo>
                  <a:lnTo>
                    <a:pt x="37107" y="66068"/>
                  </a:lnTo>
                  <a:lnTo>
                    <a:pt x="36986" y="66249"/>
                  </a:lnTo>
                  <a:lnTo>
                    <a:pt x="36865" y="66490"/>
                  </a:lnTo>
                  <a:lnTo>
                    <a:pt x="36805" y="66671"/>
                  </a:lnTo>
                  <a:lnTo>
                    <a:pt x="36805" y="66912"/>
                  </a:lnTo>
                  <a:lnTo>
                    <a:pt x="36805" y="67154"/>
                  </a:lnTo>
                  <a:lnTo>
                    <a:pt x="36865" y="67335"/>
                  </a:lnTo>
                  <a:lnTo>
                    <a:pt x="36986" y="67576"/>
                  </a:lnTo>
                  <a:lnTo>
                    <a:pt x="37107" y="67757"/>
                  </a:lnTo>
                  <a:lnTo>
                    <a:pt x="37288" y="67878"/>
                  </a:lnTo>
                  <a:lnTo>
                    <a:pt x="37529" y="67999"/>
                  </a:lnTo>
                  <a:lnTo>
                    <a:pt x="37710" y="68059"/>
                  </a:lnTo>
                  <a:lnTo>
                    <a:pt x="38193" y="68059"/>
                  </a:lnTo>
                  <a:lnTo>
                    <a:pt x="38374" y="67999"/>
                  </a:lnTo>
                  <a:lnTo>
                    <a:pt x="38615" y="67878"/>
                  </a:lnTo>
                  <a:lnTo>
                    <a:pt x="38796" y="67757"/>
                  </a:lnTo>
                  <a:lnTo>
                    <a:pt x="38917" y="67576"/>
                  </a:lnTo>
                  <a:lnTo>
                    <a:pt x="39038" y="67335"/>
                  </a:lnTo>
                  <a:lnTo>
                    <a:pt x="39098" y="67154"/>
                  </a:lnTo>
                  <a:lnTo>
                    <a:pt x="39098" y="66912"/>
                  </a:lnTo>
                  <a:lnTo>
                    <a:pt x="39098" y="66671"/>
                  </a:lnTo>
                  <a:lnTo>
                    <a:pt x="39038" y="66490"/>
                  </a:lnTo>
                  <a:lnTo>
                    <a:pt x="38917" y="66249"/>
                  </a:lnTo>
                  <a:lnTo>
                    <a:pt x="38796" y="66068"/>
                  </a:lnTo>
                  <a:lnTo>
                    <a:pt x="38615" y="65947"/>
                  </a:lnTo>
                  <a:lnTo>
                    <a:pt x="38374" y="65826"/>
                  </a:lnTo>
                  <a:lnTo>
                    <a:pt x="38193" y="65766"/>
                  </a:lnTo>
                  <a:close/>
                  <a:moveTo>
                    <a:pt x="43502" y="65766"/>
                  </a:moveTo>
                  <a:lnTo>
                    <a:pt x="43321" y="65826"/>
                  </a:lnTo>
                  <a:lnTo>
                    <a:pt x="43080" y="65947"/>
                  </a:lnTo>
                  <a:lnTo>
                    <a:pt x="42899" y="66068"/>
                  </a:lnTo>
                  <a:lnTo>
                    <a:pt x="42778" y="66249"/>
                  </a:lnTo>
                  <a:lnTo>
                    <a:pt x="42658" y="66490"/>
                  </a:lnTo>
                  <a:lnTo>
                    <a:pt x="42597" y="66671"/>
                  </a:lnTo>
                  <a:lnTo>
                    <a:pt x="42597" y="66912"/>
                  </a:lnTo>
                  <a:lnTo>
                    <a:pt x="42597" y="67154"/>
                  </a:lnTo>
                  <a:lnTo>
                    <a:pt x="42658" y="67335"/>
                  </a:lnTo>
                  <a:lnTo>
                    <a:pt x="42778" y="67576"/>
                  </a:lnTo>
                  <a:lnTo>
                    <a:pt x="42899" y="67757"/>
                  </a:lnTo>
                  <a:lnTo>
                    <a:pt x="43080" y="67878"/>
                  </a:lnTo>
                  <a:lnTo>
                    <a:pt x="43321" y="67999"/>
                  </a:lnTo>
                  <a:lnTo>
                    <a:pt x="43502" y="68059"/>
                  </a:lnTo>
                  <a:lnTo>
                    <a:pt x="43985" y="68059"/>
                  </a:lnTo>
                  <a:lnTo>
                    <a:pt x="44166" y="67999"/>
                  </a:lnTo>
                  <a:lnTo>
                    <a:pt x="44407" y="67878"/>
                  </a:lnTo>
                  <a:lnTo>
                    <a:pt x="44588" y="67757"/>
                  </a:lnTo>
                  <a:lnTo>
                    <a:pt x="44709" y="67576"/>
                  </a:lnTo>
                  <a:lnTo>
                    <a:pt x="44830" y="67335"/>
                  </a:lnTo>
                  <a:lnTo>
                    <a:pt x="44890" y="67154"/>
                  </a:lnTo>
                  <a:lnTo>
                    <a:pt x="44890" y="66912"/>
                  </a:lnTo>
                  <a:lnTo>
                    <a:pt x="44890" y="66671"/>
                  </a:lnTo>
                  <a:lnTo>
                    <a:pt x="44830" y="66490"/>
                  </a:lnTo>
                  <a:lnTo>
                    <a:pt x="44709" y="66249"/>
                  </a:lnTo>
                  <a:lnTo>
                    <a:pt x="44588" y="66068"/>
                  </a:lnTo>
                  <a:lnTo>
                    <a:pt x="44407" y="65947"/>
                  </a:lnTo>
                  <a:lnTo>
                    <a:pt x="44166" y="65826"/>
                  </a:lnTo>
                  <a:lnTo>
                    <a:pt x="43985" y="65766"/>
                  </a:lnTo>
                  <a:close/>
                  <a:moveTo>
                    <a:pt x="49295" y="65766"/>
                  </a:moveTo>
                  <a:lnTo>
                    <a:pt x="49114" y="65826"/>
                  </a:lnTo>
                  <a:lnTo>
                    <a:pt x="48872" y="65947"/>
                  </a:lnTo>
                  <a:lnTo>
                    <a:pt x="48691" y="66068"/>
                  </a:lnTo>
                  <a:lnTo>
                    <a:pt x="48571" y="66249"/>
                  </a:lnTo>
                  <a:lnTo>
                    <a:pt x="48450" y="66490"/>
                  </a:lnTo>
                  <a:lnTo>
                    <a:pt x="48390" y="66671"/>
                  </a:lnTo>
                  <a:lnTo>
                    <a:pt x="48390" y="66912"/>
                  </a:lnTo>
                  <a:lnTo>
                    <a:pt x="48390" y="67154"/>
                  </a:lnTo>
                  <a:lnTo>
                    <a:pt x="48450" y="67335"/>
                  </a:lnTo>
                  <a:lnTo>
                    <a:pt x="48571" y="67576"/>
                  </a:lnTo>
                  <a:lnTo>
                    <a:pt x="48691" y="67757"/>
                  </a:lnTo>
                  <a:lnTo>
                    <a:pt x="48872" y="67878"/>
                  </a:lnTo>
                  <a:lnTo>
                    <a:pt x="49114" y="67999"/>
                  </a:lnTo>
                  <a:lnTo>
                    <a:pt x="49295" y="68059"/>
                  </a:lnTo>
                  <a:lnTo>
                    <a:pt x="49777" y="68059"/>
                  </a:lnTo>
                  <a:lnTo>
                    <a:pt x="49958" y="67999"/>
                  </a:lnTo>
                  <a:lnTo>
                    <a:pt x="50200" y="67878"/>
                  </a:lnTo>
                  <a:lnTo>
                    <a:pt x="50381" y="67757"/>
                  </a:lnTo>
                  <a:lnTo>
                    <a:pt x="50501" y="67576"/>
                  </a:lnTo>
                  <a:lnTo>
                    <a:pt x="50622" y="67335"/>
                  </a:lnTo>
                  <a:lnTo>
                    <a:pt x="50682" y="67154"/>
                  </a:lnTo>
                  <a:lnTo>
                    <a:pt x="50682" y="66912"/>
                  </a:lnTo>
                  <a:lnTo>
                    <a:pt x="50682" y="66671"/>
                  </a:lnTo>
                  <a:lnTo>
                    <a:pt x="50622" y="66490"/>
                  </a:lnTo>
                  <a:lnTo>
                    <a:pt x="50501" y="66249"/>
                  </a:lnTo>
                  <a:lnTo>
                    <a:pt x="50381" y="66068"/>
                  </a:lnTo>
                  <a:lnTo>
                    <a:pt x="50200" y="65947"/>
                  </a:lnTo>
                  <a:lnTo>
                    <a:pt x="49958" y="65826"/>
                  </a:lnTo>
                  <a:lnTo>
                    <a:pt x="49777" y="65766"/>
                  </a:lnTo>
                  <a:close/>
                  <a:moveTo>
                    <a:pt x="55087" y="65766"/>
                  </a:moveTo>
                  <a:lnTo>
                    <a:pt x="54906" y="65826"/>
                  </a:lnTo>
                  <a:lnTo>
                    <a:pt x="54665" y="65947"/>
                  </a:lnTo>
                  <a:lnTo>
                    <a:pt x="54483" y="66068"/>
                  </a:lnTo>
                  <a:lnTo>
                    <a:pt x="54363" y="66249"/>
                  </a:lnTo>
                  <a:lnTo>
                    <a:pt x="54242" y="66490"/>
                  </a:lnTo>
                  <a:lnTo>
                    <a:pt x="54182" y="66671"/>
                  </a:lnTo>
                  <a:lnTo>
                    <a:pt x="54182" y="66912"/>
                  </a:lnTo>
                  <a:lnTo>
                    <a:pt x="54182" y="67154"/>
                  </a:lnTo>
                  <a:lnTo>
                    <a:pt x="54242" y="67335"/>
                  </a:lnTo>
                  <a:lnTo>
                    <a:pt x="54363" y="67576"/>
                  </a:lnTo>
                  <a:lnTo>
                    <a:pt x="54483" y="67757"/>
                  </a:lnTo>
                  <a:lnTo>
                    <a:pt x="54665" y="67878"/>
                  </a:lnTo>
                  <a:lnTo>
                    <a:pt x="54906" y="67999"/>
                  </a:lnTo>
                  <a:lnTo>
                    <a:pt x="55087" y="68059"/>
                  </a:lnTo>
                  <a:lnTo>
                    <a:pt x="55570" y="68059"/>
                  </a:lnTo>
                  <a:lnTo>
                    <a:pt x="55751" y="67999"/>
                  </a:lnTo>
                  <a:lnTo>
                    <a:pt x="55992" y="67878"/>
                  </a:lnTo>
                  <a:lnTo>
                    <a:pt x="56173" y="67757"/>
                  </a:lnTo>
                  <a:lnTo>
                    <a:pt x="56294" y="67576"/>
                  </a:lnTo>
                  <a:lnTo>
                    <a:pt x="56414" y="67335"/>
                  </a:lnTo>
                  <a:lnTo>
                    <a:pt x="56475" y="67154"/>
                  </a:lnTo>
                  <a:lnTo>
                    <a:pt x="56475" y="66912"/>
                  </a:lnTo>
                  <a:lnTo>
                    <a:pt x="56475" y="66671"/>
                  </a:lnTo>
                  <a:lnTo>
                    <a:pt x="56414" y="66490"/>
                  </a:lnTo>
                  <a:lnTo>
                    <a:pt x="56294" y="66249"/>
                  </a:lnTo>
                  <a:lnTo>
                    <a:pt x="56173" y="66068"/>
                  </a:lnTo>
                  <a:lnTo>
                    <a:pt x="55992" y="65947"/>
                  </a:lnTo>
                  <a:lnTo>
                    <a:pt x="55751" y="65826"/>
                  </a:lnTo>
                  <a:lnTo>
                    <a:pt x="55570" y="65766"/>
                  </a:lnTo>
                  <a:close/>
                  <a:moveTo>
                    <a:pt x="60879" y="65766"/>
                  </a:moveTo>
                  <a:lnTo>
                    <a:pt x="60698" y="65826"/>
                  </a:lnTo>
                  <a:lnTo>
                    <a:pt x="60457" y="65947"/>
                  </a:lnTo>
                  <a:lnTo>
                    <a:pt x="60276" y="66068"/>
                  </a:lnTo>
                  <a:lnTo>
                    <a:pt x="60155" y="66249"/>
                  </a:lnTo>
                  <a:lnTo>
                    <a:pt x="60034" y="66490"/>
                  </a:lnTo>
                  <a:lnTo>
                    <a:pt x="59974" y="66671"/>
                  </a:lnTo>
                  <a:lnTo>
                    <a:pt x="59974" y="66912"/>
                  </a:lnTo>
                  <a:lnTo>
                    <a:pt x="59974" y="67154"/>
                  </a:lnTo>
                  <a:lnTo>
                    <a:pt x="60034" y="67335"/>
                  </a:lnTo>
                  <a:lnTo>
                    <a:pt x="60155" y="67576"/>
                  </a:lnTo>
                  <a:lnTo>
                    <a:pt x="60276" y="67757"/>
                  </a:lnTo>
                  <a:lnTo>
                    <a:pt x="60457" y="67878"/>
                  </a:lnTo>
                  <a:lnTo>
                    <a:pt x="60698" y="67999"/>
                  </a:lnTo>
                  <a:lnTo>
                    <a:pt x="60879" y="68059"/>
                  </a:lnTo>
                  <a:lnTo>
                    <a:pt x="61120" y="68059"/>
                  </a:lnTo>
                  <a:lnTo>
                    <a:pt x="62267" y="67214"/>
                  </a:lnTo>
                  <a:lnTo>
                    <a:pt x="62267" y="66912"/>
                  </a:lnTo>
                  <a:lnTo>
                    <a:pt x="62267" y="66671"/>
                  </a:lnTo>
                  <a:lnTo>
                    <a:pt x="62206" y="66490"/>
                  </a:lnTo>
                  <a:lnTo>
                    <a:pt x="62086" y="66249"/>
                  </a:lnTo>
                  <a:lnTo>
                    <a:pt x="61965" y="66068"/>
                  </a:lnTo>
                  <a:lnTo>
                    <a:pt x="61784" y="65947"/>
                  </a:lnTo>
                  <a:lnTo>
                    <a:pt x="61543" y="65826"/>
                  </a:lnTo>
                  <a:lnTo>
                    <a:pt x="61362" y="65766"/>
                  </a:lnTo>
                  <a:close/>
                  <a:moveTo>
                    <a:pt x="17679" y="68662"/>
                  </a:moveTo>
                  <a:lnTo>
                    <a:pt x="17317" y="68723"/>
                  </a:lnTo>
                  <a:lnTo>
                    <a:pt x="17015" y="68843"/>
                  </a:lnTo>
                  <a:lnTo>
                    <a:pt x="16774" y="69085"/>
                  </a:lnTo>
                  <a:lnTo>
                    <a:pt x="16593" y="69386"/>
                  </a:lnTo>
                  <a:lnTo>
                    <a:pt x="18523" y="70593"/>
                  </a:lnTo>
                  <a:lnTo>
                    <a:pt x="18644" y="70472"/>
                  </a:lnTo>
                  <a:lnTo>
                    <a:pt x="18765" y="70231"/>
                  </a:lnTo>
                  <a:lnTo>
                    <a:pt x="18825" y="70050"/>
                  </a:lnTo>
                  <a:lnTo>
                    <a:pt x="18825" y="69809"/>
                  </a:lnTo>
                  <a:lnTo>
                    <a:pt x="18825" y="69567"/>
                  </a:lnTo>
                  <a:lnTo>
                    <a:pt x="18765" y="69386"/>
                  </a:lnTo>
                  <a:lnTo>
                    <a:pt x="18644" y="69145"/>
                  </a:lnTo>
                  <a:lnTo>
                    <a:pt x="18523" y="68964"/>
                  </a:lnTo>
                  <a:lnTo>
                    <a:pt x="18342" y="68843"/>
                  </a:lnTo>
                  <a:lnTo>
                    <a:pt x="18101" y="68723"/>
                  </a:lnTo>
                  <a:lnTo>
                    <a:pt x="17920" y="68662"/>
                  </a:lnTo>
                  <a:close/>
                  <a:moveTo>
                    <a:pt x="57983" y="68662"/>
                  </a:moveTo>
                  <a:lnTo>
                    <a:pt x="57802" y="68723"/>
                  </a:lnTo>
                  <a:lnTo>
                    <a:pt x="57561" y="68843"/>
                  </a:lnTo>
                  <a:lnTo>
                    <a:pt x="57380" y="68964"/>
                  </a:lnTo>
                  <a:lnTo>
                    <a:pt x="57259" y="69145"/>
                  </a:lnTo>
                  <a:lnTo>
                    <a:pt x="57138" y="69386"/>
                  </a:lnTo>
                  <a:lnTo>
                    <a:pt x="57078" y="69567"/>
                  </a:lnTo>
                  <a:lnTo>
                    <a:pt x="57078" y="69809"/>
                  </a:lnTo>
                  <a:lnTo>
                    <a:pt x="57078" y="70050"/>
                  </a:lnTo>
                  <a:lnTo>
                    <a:pt x="57138" y="70231"/>
                  </a:lnTo>
                  <a:lnTo>
                    <a:pt x="57259" y="70472"/>
                  </a:lnTo>
                  <a:lnTo>
                    <a:pt x="57380" y="70593"/>
                  </a:lnTo>
                  <a:lnTo>
                    <a:pt x="59310" y="69386"/>
                  </a:lnTo>
                  <a:lnTo>
                    <a:pt x="59129" y="69085"/>
                  </a:lnTo>
                  <a:lnTo>
                    <a:pt x="58888" y="68843"/>
                  </a:lnTo>
                  <a:lnTo>
                    <a:pt x="58586" y="68723"/>
                  </a:lnTo>
                  <a:lnTo>
                    <a:pt x="58224" y="68662"/>
                  </a:lnTo>
                  <a:close/>
                  <a:moveTo>
                    <a:pt x="23230" y="68662"/>
                  </a:moveTo>
                  <a:lnTo>
                    <a:pt x="23049" y="68723"/>
                  </a:lnTo>
                  <a:lnTo>
                    <a:pt x="22807" y="68843"/>
                  </a:lnTo>
                  <a:lnTo>
                    <a:pt x="22626" y="68964"/>
                  </a:lnTo>
                  <a:lnTo>
                    <a:pt x="22506" y="69145"/>
                  </a:lnTo>
                  <a:lnTo>
                    <a:pt x="22385" y="69386"/>
                  </a:lnTo>
                  <a:lnTo>
                    <a:pt x="22325" y="69567"/>
                  </a:lnTo>
                  <a:lnTo>
                    <a:pt x="22325" y="69809"/>
                  </a:lnTo>
                  <a:lnTo>
                    <a:pt x="22325" y="70050"/>
                  </a:lnTo>
                  <a:lnTo>
                    <a:pt x="22385" y="70231"/>
                  </a:lnTo>
                  <a:lnTo>
                    <a:pt x="22506" y="70472"/>
                  </a:lnTo>
                  <a:lnTo>
                    <a:pt x="22626" y="70653"/>
                  </a:lnTo>
                  <a:lnTo>
                    <a:pt x="22807" y="70774"/>
                  </a:lnTo>
                  <a:lnTo>
                    <a:pt x="23049" y="70895"/>
                  </a:lnTo>
                  <a:lnTo>
                    <a:pt x="23230" y="70955"/>
                  </a:lnTo>
                  <a:lnTo>
                    <a:pt x="23712" y="70955"/>
                  </a:lnTo>
                  <a:lnTo>
                    <a:pt x="23893" y="70895"/>
                  </a:lnTo>
                  <a:lnTo>
                    <a:pt x="24135" y="70774"/>
                  </a:lnTo>
                  <a:lnTo>
                    <a:pt x="24316" y="70653"/>
                  </a:lnTo>
                  <a:lnTo>
                    <a:pt x="24436" y="70472"/>
                  </a:lnTo>
                  <a:lnTo>
                    <a:pt x="24557" y="70231"/>
                  </a:lnTo>
                  <a:lnTo>
                    <a:pt x="24617" y="70050"/>
                  </a:lnTo>
                  <a:lnTo>
                    <a:pt x="24617" y="69809"/>
                  </a:lnTo>
                  <a:lnTo>
                    <a:pt x="24617" y="69567"/>
                  </a:lnTo>
                  <a:lnTo>
                    <a:pt x="24557" y="69386"/>
                  </a:lnTo>
                  <a:lnTo>
                    <a:pt x="24436" y="69145"/>
                  </a:lnTo>
                  <a:lnTo>
                    <a:pt x="24316" y="68964"/>
                  </a:lnTo>
                  <a:lnTo>
                    <a:pt x="24135" y="68843"/>
                  </a:lnTo>
                  <a:lnTo>
                    <a:pt x="23893" y="68723"/>
                  </a:lnTo>
                  <a:lnTo>
                    <a:pt x="23712" y="68662"/>
                  </a:lnTo>
                  <a:close/>
                  <a:moveTo>
                    <a:pt x="29022" y="68662"/>
                  </a:moveTo>
                  <a:lnTo>
                    <a:pt x="28841" y="68723"/>
                  </a:lnTo>
                  <a:lnTo>
                    <a:pt x="28599" y="68843"/>
                  </a:lnTo>
                  <a:lnTo>
                    <a:pt x="28418" y="68964"/>
                  </a:lnTo>
                  <a:lnTo>
                    <a:pt x="28298" y="69145"/>
                  </a:lnTo>
                  <a:lnTo>
                    <a:pt x="28177" y="69386"/>
                  </a:lnTo>
                  <a:lnTo>
                    <a:pt x="28117" y="69567"/>
                  </a:lnTo>
                  <a:lnTo>
                    <a:pt x="28117" y="69809"/>
                  </a:lnTo>
                  <a:lnTo>
                    <a:pt x="28117" y="70050"/>
                  </a:lnTo>
                  <a:lnTo>
                    <a:pt x="28177" y="70231"/>
                  </a:lnTo>
                  <a:lnTo>
                    <a:pt x="28298" y="70472"/>
                  </a:lnTo>
                  <a:lnTo>
                    <a:pt x="28418" y="70653"/>
                  </a:lnTo>
                  <a:lnTo>
                    <a:pt x="28599" y="70774"/>
                  </a:lnTo>
                  <a:lnTo>
                    <a:pt x="28841" y="70895"/>
                  </a:lnTo>
                  <a:lnTo>
                    <a:pt x="29022" y="70955"/>
                  </a:lnTo>
                  <a:lnTo>
                    <a:pt x="29505" y="70955"/>
                  </a:lnTo>
                  <a:lnTo>
                    <a:pt x="29686" y="70895"/>
                  </a:lnTo>
                  <a:lnTo>
                    <a:pt x="29927" y="70774"/>
                  </a:lnTo>
                  <a:lnTo>
                    <a:pt x="30108" y="70653"/>
                  </a:lnTo>
                  <a:lnTo>
                    <a:pt x="30229" y="70472"/>
                  </a:lnTo>
                  <a:lnTo>
                    <a:pt x="30349" y="70231"/>
                  </a:lnTo>
                  <a:lnTo>
                    <a:pt x="30410" y="70050"/>
                  </a:lnTo>
                  <a:lnTo>
                    <a:pt x="30410" y="69809"/>
                  </a:lnTo>
                  <a:lnTo>
                    <a:pt x="30410" y="69567"/>
                  </a:lnTo>
                  <a:lnTo>
                    <a:pt x="30349" y="69386"/>
                  </a:lnTo>
                  <a:lnTo>
                    <a:pt x="30229" y="69145"/>
                  </a:lnTo>
                  <a:lnTo>
                    <a:pt x="30108" y="68964"/>
                  </a:lnTo>
                  <a:lnTo>
                    <a:pt x="29927" y="68843"/>
                  </a:lnTo>
                  <a:lnTo>
                    <a:pt x="29686" y="68723"/>
                  </a:lnTo>
                  <a:lnTo>
                    <a:pt x="29505" y="68662"/>
                  </a:lnTo>
                  <a:close/>
                  <a:moveTo>
                    <a:pt x="34814" y="68662"/>
                  </a:moveTo>
                  <a:lnTo>
                    <a:pt x="34633" y="68723"/>
                  </a:lnTo>
                  <a:lnTo>
                    <a:pt x="34392" y="68843"/>
                  </a:lnTo>
                  <a:lnTo>
                    <a:pt x="34211" y="68964"/>
                  </a:lnTo>
                  <a:lnTo>
                    <a:pt x="34090" y="69145"/>
                  </a:lnTo>
                  <a:lnTo>
                    <a:pt x="33969" y="69386"/>
                  </a:lnTo>
                  <a:lnTo>
                    <a:pt x="33909" y="69567"/>
                  </a:lnTo>
                  <a:lnTo>
                    <a:pt x="33909" y="69809"/>
                  </a:lnTo>
                  <a:lnTo>
                    <a:pt x="33909" y="70050"/>
                  </a:lnTo>
                  <a:lnTo>
                    <a:pt x="33969" y="70231"/>
                  </a:lnTo>
                  <a:lnTo>
                    <a:pt x="34090" y="70472"/>
                  </a:lnTo>
                  <a:lnTo>
                    <a:pt x="34211" y="70653"/>
                  </a:lnTo>
                  <a:lnTo>
                    <a:pt x="34392" y="70774"/>
                  </a:lnTo>
                  <a:lnTo>
                    <a:pt x="34633" y="70895"/>
                  </a:lnTo>
                  <a:lnTo>
                    <a:pt x="34814" y="70955"/>
                  </a:lnTo>
                  <a:lnTo>
                    <a:pt x="35297" y="70955"/>
                  </a:lnTo>
                  <a:lnTo>
                    <a:pt x="35478" y="70895"/>
                  </a:lnTo>
                  <a:lnTo>
                    <a:pt x="35719" y="70774"/>
                  </a:lnTo>
                  <a:lnTo>
                    <a:pt x="35900" y="70653"/>
                  </a:lnTo>
                  <a:lnTo>
                    <a:pt x="36021" y="70472"/>
                  </a:lnTo>
                  <a:lnTo>
                    <a:pt x="36141" y="70231"/>
                  </a:lnTo>
                  <a:lnTo>
                    <a:pt x="36202" y="70050"/>
                  </a:lnTo>
                  <a:lnTo>
                    <a:pt x="36202" y="69809"/>
                  </a:lnTo>
                  <a:lnTo>
                    <a:pt x="36202" y="69567"/>
                  </a:lnTo>
                  <a:lnTo>
                    <a:pt x="36141" y="69386"/>
                  </a:lnTo>
                  <a:lnTo>
                    <a:pt x="36021" y="69145"/>
                  </a:lnTo>
                  <a:lnTo>
                    <a:pt x="35900" y="68964"/>
                  </a:lnTo>
                  <a:lnTo>
                    <a:pt x="35719" y="68843"/>
                  </a:lnTo>
                  <a:lnTo>
                    <a:pt x="35478" y="68723"/>
                  </a:lnTo>
                  <a:lnTo>
                    <a:pt x="35297" y="68662"/>
                  </a:lnTo>
                  <a:close/>
                  <a:moveTo>
                    <a:pt x="40606" y="68662"/>
                  </a:moveTo>
                  <a:lnTo>
                    <a:pt x="40425" y="68723"/>
                  </a:lnTo>
                  <a:lnTo>
                    <a:pt x="40184" y="68843"/>
                  </a:lnTo>
                  <a:lnTo>
                    <a:pt x="40003" y="68964"/>
                  </a:lnTo>
                  <a:lnTo>
                    <a:pt x="39882" y="69145"/>
                  </a:lnTo>
                  <a:lnTo>
                    <a:pt x="39762" y="69386"/>
                  </a:lnTo>
                  <a:lnTo>
                    <a:pt x="39701" y="69567"/>
                  </a:lnTo>
                  <a:lnTo>
                    <a:pt x="39701" y="69809"/>
                  </a:lnTo>
                  <a:lnTo>
                    <a:pt x="39701" y="70050"/>
                  </a:lnTo>
                  <a:lnTo>
                    <a:pt x="39762" y="70231"/>
                  </a:lnTo>
                  <a:lnTo>
                    <a:pt x="39882" y="70472"/>
                  </a:lnTo>
                  <a:lnTo>
                    <a:pt x="40003" y="70653"/>
                  </a:lnTo>
                  <a:lnTo>
                    <a:pt x="40184" y="70774"/>
                  </a:lnTo>
                  <a:lnTo>
                    <a:pt x="40425" y="70895"/>
                  </a:lnTo>
                  <a:lnTo>
                    <a:pt x="40606" y="70955"/>
                  </a:lnTo>
                  <a:lnTo>
                    <a:pt x="41089" y="70955"/>
                  </a:lnTo>
                  <a:lnTo>
                    <a:pt x="41270" y="70895"/>
                  </a:lnTo>
                  <a:lnTo>
                    <a:pt x="41511" y="70774"/>
                  </a:lnTo>
                  <a:lnTo>
                    <a:pt x="41692" y="70653"/>
                  </a:lnTo>
                  <a:lnTo>
                    <a:pt x="41813" y="70472"/>
                  </a:lnTo>
                  <a:lnTo>
                    <a:pt x="41934" y="70231"/>
                  </a:lnTo>
                  <a:lnTo>
                    <a:pt x="41994" y="70050"/>
                  </a:lnTo>
                  <a:lnTo>
                    <a:pt x="41994" y="69809"/>
                  </a:lnTo>
                  <a:lnTo>
                    <a:pt x="41994" y="69567"/>
                  </a:lnTo>
                  <a:lnTo>
                    <a:pt x="41934" y="69386"/>
                  </a:lnTo>
                  <a:lnTo>
                    <a:pt x="41813" y="69145"/>
                  </a:lnTo>
                  <a:lnTo>
                    <a:pt x="41692" y="68964"/>
                  </a:lnTo>
                  <a:lnTo>
                    <a:pt x="41511" y="68843"/>
                  </a:lnTo>
                  <a:lnTo>
                    <a:pt x="41270" y="68723"/>
                  </a:lnTo>
                  <a:lnTo>
                    <a:pt x="41089" y="68662"/>
                  </a:lnTo>
                  <a:close/>
                  <a:moveTo>
                    <a:pt x="46399" y="68662"/>
                  </a:moveTo>
                  <a:lnTo>
                    <a:pt x="46218" y="68723"/>
                  </a:lnTo>
                  <a:lnTo>
                    <a:pt x="45976" y="68843"/>
                  </a:lnTo>
                  <a:lnTo>
                    <a:pt x="45795" y="68964"/>
                  </a:lnTo>
                  <a:lnTo>
                    <a:pt x="45674" y="69145"/>
                  </a:lnTo>
                  <a:lnTo>
                    <a:pt x="45554" y="69386"/>
                  </a:lnTo>
                  <a:lnTo>
                    <a:pt x="45493" y="69567"/>
                  </a:lnTo>
                  <a:lnTo>
                    <a:pt x="45493" y="69809"/>
                  </a:lnTo>
                  <a:lnTo>
                    <a:pt x="45493" y="70050"/>
                  </a:lnTo>
                  <a:lnTo>
                    <a:pt x="45554" y="70231"/>
                  </a:lnTo>
                  <a:lnTo>
                    <a:pt x="45674" y="70472"/>
                  </a:lnTo>
                  <a:lnTo>
                    <a:pt x="45795" y="70653"/>
                  </a:lnTo>
                  <a:lnTo>
                    <a:pt x="45976" y="70774"/>
                  </a:lnTo>
                  <a:lnTo>
                    <a:pt x="46218" y="70895"/>
                  </a:lnTo>
                  <a:lnTo>
                    <a:pt x="46399" y="70955"/>
                  </a:lnTo>
                  <a:lnTo>
                    <a:pt x="46881" y="70955"/>
                  </a:lnTo>
                  <a:lnTo>
                    <a:pt x="47062" y="70895"/>
                  </a:lnTo>
                  <a:lnTo>
                    <a:pt x="47304" y="70774"/>
                  </a:lnTo>
                  <a:lnTo>
                    <a:pt x="47485" y="70653"/>
                  </a:lnTo>
                  <a:lnTo>
                    <a:pt x="47605" y="70472"/>
                  </a:lnTo>
                  <a:lnTo>
                    <a:pt x="47726" y="70231"/>
                  </a:lnTo>
                  <a:lnTo>
                    <a:pt x="47786" y="70050"/>
                  </a:lnTo>
                  <a:lnTo>
                    <a:pt x="47786" y="69809"/>
                  </a:lnTo>
                  <a:lnTo>
                    <a:pt x="47786" y="69567"/>
                  </a:lnTo>
                  <a:lnTo>
                    <a:pt x="47726" y="69386"/>
                  </a:lnTo>
                  <a:lnTo>
                    <a:pt x="47605" y="69145"/>
                  </a:lnTo>
                  <a:lnTo>
                    <a:pt x="47485" y="68964"/>
                  </a:lnTo>
                  <a:lnTo>
                    <a:pt x="47304" y="68843"/>
                  </a:lnTo>
                  <a:lnTo>
                    <a:pt x="47062" y="68723"/>
                  </a:lnTo>
                  <a:lnTo>
                    <a:pt x="46881" y="68662"/>
                  </a:lnTo>
                  <a:close/>
                  <a:moveTo>
                    <a:pt x="52191" y="68662"/>
                  </a:moveTo>
                  <a:lnTo>
                    <a:pt x="52010" y="68723"/>
                  </a:lnTo>
                  <a:lnTo>
                    <a:pt x="51768" y="68843"/>
                  </a:lnTo>
                  <a:lnTo>
                    <a:pt x="51587" y="68964"/>
                  </a:lnTo>
                  <a:lnTo>
                    <a:pt x="51467" y="69145"/>
                  </a:lnTo>
                  <a:lnTo>
                    <a:pt x="51346" y="69386"/>
                  </a:lnTo>
                  <a:lnTo>
                    <a:pt x="51286" y="69567"/>
                  </a:lnTo>
                  <a:lnTo>
                    <a:pt x="51286" y="69809"/>
                  </a:lnTo>
                  <a:lnTo>
                    <a:pt x="51286" y="70050"/>
                  </a:lnTo>
                  <a:lnTo>
                    <a:pt x="51346" y="70231"/>
                  </a:lnTo>
                  <a:lnTo>
                    <a:pt x="51467" y="70472"/>
                  </a:lnTo>
                  <a:lnTo>
                    <a:pt x="51587" y="70653"/>
                  </a:lnTo>
                  <a:lnTo>
                    <a:pt x="51768" y="70774"/>
                  </a:lnTo>
                  <a:lnTo>
                    <a:pt x="52010" y="70895"/>
                  </a:lnTo>
                  <a:lnTo>
                    <a:pt x="52191" y="70955"/>
                  </a:lnTo>
                  <a:lnTo>
                    <a:pt x="52673" y="70955"/>
                  </a:lnTo>
                  <a:lnTo>
                    <a:pt x="52854" y="70895"/>
                  </a:lnTo>
                  <a:lnTo>
                    <a:pt x="53096" y="70774"/>
                  </a:lnTo>
                  <a:lnTo>
                    <a:pt x="53277" y="70653"/>
                  </a:lnTo>
                  <a:lnTo>
                    <a:pt x="53397" y="70472"/>
                  </a:lnTo>
                  <a:lnTo>
                    <a:pt x="53518" y="70231"/>
                  </a:lnTo>
                  <a:lnTo>
                    <a:pt x="53578" y="70050"/>
                  </a:lnTo>
                  <a:lnTo>
                    <a:pt x="53578" y="69809"/>
                  </a:lnTo>
                  <a:lnTo>
                    <a:pt x="53578" y="69567"/>
                  </a:lnTo>
                  <a:lnTo>
                    <a:pt x="53518" y="69386"/>
                  </a:lnTo>
                  <a:lnTo>
                    <a:pt x="53397" y="69145"/>
                  </a:lnTo>
                  <a:lnTo>
                    <a:pt x="53277" y="68964"/>
                  </a:lnTo>
                  <a:lnTo>
                    <a:pt x="53096" y="68843"/>
                  </a:lnTo>
                  <a:lnTo>
                    <a:pt x="52854" y="68723"/>
                  </a:lnTo>
                  <a:lnTo>
                    <a:pt x="52673" y="68662"/>
                  </a:lnTo>
                  <a:close/>
                  <a:moveTo>
                    <a:pt x="20575" y="71558"/>
                  </a:moveTo>
                  <a:lnTo>
                    <a:pt x="20273" y="71619"/>
                  </a:lnTo>
                  <a:lnTo>
                    <a:pt x="21661" y="72282"/>
                  </a:lnTo>
                  <a:lnTo>
                    <a:pt x="21540" y="72041"/>
                  </a:lnTo>
                  <a:lnTo>
                    <a:pt x="21359" y="71860"/>
                  </a:lnTo>
                  <a:lnTo>
                    <a:pt x="21118" y="71679"/>
                  </a:lnTo>
                  <a:lnTo>
                    <a:pt x="20876" y="71558"/>
                  </a:lnTo>
                  <a:close/>
                  <a:moveTo>
                    <a:pt x="55027" y="71558"/>
                  </a:moveTo>
                  <a:lnTo>
                    <a:pt x="54785" y="71679"/>
                  </a:lnTo>
                  <a:lnTo>
                    <a:pt x="54544" y="71860"/>
                  </a:lnTo>
                  <a:lnTo>
                    <a:pt x="54363" y="72041"/>
                  </a:lnTo>
                  <a:lnTo>
                    <a:pt x="54242" y="72282"/>
                  </a:lnTo>
                  <a:lnTo>
                    <a:pt x="55630" y="71619"/>
                  </a:lnTo>
                  <a:lnTo>
                    <a:pt x="55328" y="71558"/>
                  </a:lnTo>
                  <a:close/>
                  <a:moveTo>
                    <a:pt x="26065" y="71558"/>
                  </a:moveTo>
                  <a:lnTo>
                    <a:pt x="25824" y="71679"/>
                  </a:lnTo>
                  <a:lnTo>
                    <a:pt x="25583" y="71860"/>
                  </a:lnTo>
                  <a:lnTo>
                    <a:pt x="25402" y="72041"/>
                  </a:lnTo>
                  <a:lnTo>
                    <a:pt x="25281" y="72343"/>
                  </a:lnTo>
                  <a:lnTo>
                    <a:pt x="25221" y="72705"/>
                  </a:lnTo>
                  <a:lnTo>
                    <a:pt x="25221" y="72946"/>
                  </a:lnTo>
                  <a:lnTo>
                    <a:pt x="25281" y="73127"/>
                  </a:lnTo>
                  <a:lnTo>
                    <a:pt x="25402" y="73368"/>
                  </a:lnTo>
                  <a:lnTo>
                    <a:pt x="25522" y="73549"/>
                  </a:lnTo>
                  <a:lnTo>
                    <a:pt x="25703" y="73670"/>
                  </a:lnTo>
                  <a:lnTo>
                    <a:pt x="25945" y="73791"/>
                  </a:lnTo>
                  <a:lnTo>
                    <a:pt x="26126" y="73851"/>
                  </a:lnTo>
                  <a:lnTo>
                    <a:pt x="26608" y="73851"/>
                  </a:lnTo>
                  <a:lnTo>
                    <a:pt x="26789" y="73791"/>
                  </a:lnTo>
                  <a:lnTo>
                    <a:pt x="27031" y="73670"/>
                  </a:lnTo>
                  <a:lnTo>
                    <a:pt x="27212" y="73549"/>
                  </a:lnTo>
                  <a:lnTo>
                    <a:pt x="27332" y="73368"/>
                  </a:lnTo>
                  <a:lnTo>
                    <a:pt x="27453" y="73127"/>
                  </a:lnTo>
                  <a:lnTo>
                    <a:pt x="27513" y="72946"/>
                  </a:lnTo>
                  <a:lnTo>
                    <a:pt x="27513" y="72705"/>
                  </a:lnTo>
                  <a:lnTo>
                    <a:pt x="27453" y="72343"/>
                  </a:lnTo>
                  <a:lnTo>
                    <a:pt x="27332" y="72041"/>
                  </a:lnTo>
                  <a:lnTo>
                    <a:pt x="27151" y="71860"/>
                  </a:lnTo>
                  <a:lnTo>
                    <a:pt x="26910" y="71679"/>
                  </a:lnTo>
                  <a:lnTo>
                    <a:pt x="26669" y="71558"/>
                  </a:lnTo>
                  <a:close/>
                  <a:moveTo>
                    <a:pt x="31858" y="71558"/>
                  </a:moveTo>
                  <a:lnTo>
                    <a:pt x="31616" y="71679"/>
                  </a:lnTo>
                  <a:lnTo>
                    <a:pt x="31375" y="71860"/>
                  </a:lnTo>
                  <a:lnTo>
                    <a:pt x="31194" y="72041"/>
                  </a:lnTo>
                  <a:lnTo>
                    <a:pt x="31073" y="72343"/>
                  </a:lnTo>
                  <a:lnTo>
                    <a:pt x="31013" y="72705"/>
                  </a:lnTo>
                  <a:lnTo>
                    <a:pt x="31013" y="72946"/>
                  </a:lnTo>
                  <a:lnTo>
                    <a:pt x="31073" y="73127"/>
                  </a:lnTo>
                  <a:lnTo>
                    <a:pt x="31194" y="73368"/>
                  </a:lnTo>
                  <a:lnTo>
                    <a:pt x="31315" y="73549"/>
                  </a:lnTo>
                  <a:lnTo>
                    <a:pt x="31496" y="73670"/>
                  </a:lnTo>
                  <a:lnTo>
                    <a:pt x="31737" y="73791"/>
                  </a:lnTo>
                  <a:lnTo>
                    <a:pt x="31918" y="73851"/>
                  </a:lnTo>
                  <a:lnTo>
                    <a:pt x="32401" y="73851"/>
                  </a:lnTo>
                  <a:lnTo>
                    <a:pt x="32582" y="73791"/>
                  </a:lnTo>
                  <a:lnTo>
                    <a:pt x="32823" y="73670"/>
                  </a:lnTo>
                  <a:lnTo>
                    <a:pt x="33004" y="73549"/>
                  </a:lnTo>
                  <a:lnTo>
                    <a:pt x="33125" y="73368"/>
                  </a:lnTo>
                  <a:lnTo>
                    <a:pt x="33245" y="73127"/>
                  </a:lnTo>
                  <a:lnTo>
                    <a:pt x="33306" y="72946"/>
                  </a:lnTo>
                  <a:lnTo>
                    <a:pt x="33306" y="72705"/>
                  </a:lnTo>
                  <a:lnTo>
                    <a:pt x="33245" y="72343"/>
                  </a:lnTo>
                  <a:lnTo>
                    <a:pt x="33125" y="72041"/>
                  </a:lnTo>
                  <a:lnTo>
                    <a:pt x="32944" y="71860"/>
                  </a:lnTo>
                  <a:lnTo>
                    <a:pt x="32702" y="71679"/>
                  </a:lnTo>
                  <a:lnTo>
                    <a:pt x="32461" y="71558"/>
                  </a:lnTo>
                  <a:close/>
                  <a:moveTo>
                    <a:pt x="37650" y="71558"/>
                  </a:moveTo>
                  <a:lnTo>
                    <a:pt x="37408" y="71679"/>
                  </a:lnTo>
                  <a:lnTo>
                    <a:pt x="37167" y="71860"/>
                  </a:lnTo>
                  <a:lnTo>
                    <a:pt x="36986" y="72041"/>
                  </a:lnTo>
                  <a:lnTo>
                    <a:pt x="36865" y="72343"/>
                  </a:lnTo>
                  <a:lnTo>
                    <a:pt x="36805" y="72705"/>
                  </a:lnTo>
                  <a:lnTo>
                    <a:pt x="36805" y="72946"/>
                  </a:lnTo>
                  <a:lnTo>
                    <a:pt x="36865" y="73127"/>
                  </a:lnTo>
                  <a:lnTo>
                    <a:pt x="36986" y="73368"/>
                  </a:lnTo>
                  <a:lnTo>
                    <a:pt x="37107" y="73549"/>
                  </a:lnTo>
                  <a:lnTo>
                    <a:pt x="37288" y="73670"/>
                  </a:lnTo>
                  <a:lnTo>
                    <a:pt x="37529" y="73791"/>
                  </a:lnTo>
                  <a:lnTo>
                    <a:pt x="37710" y="73851"/>
                  </a:lnTo>
                  <a:lnTo>
                    <a:pt x="38193" y="73851"/>
                  </a:lnTo>
                  <a:lnTo>
                    <a:pt x="38374" y="73791"/>
                  </a:lnTo>
                  <a:lnTo>
                    <a:pt x="38615" y="73670"/>
                  </a:lnTo>
                  <a:lnTo>
                    <a:pt x="38796" y="73549"/>
                  </a:lnTo>
                  <a:lnTo>
                    <a:pt x="38917" y="73368"/>
                  </a:lnTo>
                  <a:lnTo>
                    <a:pt x="39038" y="73127"/>
                  </a:lnTo>
                  <a:lnTo>
                    <a:pt x="39098" y="72946"/>
                  </a:lnTo>
                  <a:lnTo>
                    <a:pt x="39098" y="72705"/>
                  </a:lnTo>
                  <a:lnTo>
                    <a:pt x="39038" y="72343"/>
                  </a:lnTo>
                  <a:lnTo>
                    <a:pt x="38917" y="72041"/>
                  </a:lnTo>
                  <a:lnTo>
                    <a:pt x="38736" y="71860"/>
                  </a:lnTo>
                  <a:lnTo>
                    <a:pt x="38495" y="71679"/>
                  </a:lnTo>
                  <a:lnTo>
                    <a:pt x="38253" y="71558"/>
                  </a:lnTo>
                  <a:close/>
                  <a:moveTo>
                    <a:pt x="43442" y="71558"/>
                  </a:moveTo>
                  <a:lnTo>
                    <a:pt x="43201" y="71679"/>
                  </a:lnTo>
                  <a:lnTo>
                    <a:pt x="42959" y="71860"/>
                  </a:lnTo>
                  <a:lnTo>
                    <a:pt x="42778" y="72041"/>
                  </a:lnTo>
                  <a:lnTo>
                    <a:pt x="42658" y="72343"/>
                  </a:lnTo>
                  <a:lnTo>
                    <a:pt x="42597" y="72705"/>
                  </a:lnTo>
                  <a:lnTo>
                    <a:pt x="42597" y="72946"/>
                  </a:lnTo>
                  <a:lnTo>
                    <a:pt x="42658" y="73127"/>
                  </a:lnTo>
                  <a:lnTo>
                    <a:pt x="42778" y="73368"/>
                  </a:lnTo>
                  <a:lnTo>
                    <a:pt x="42899" y="73549"/>
                  </a:lnTo>
                  <a:lnTo>
                    <a:pt x="43080" y="73670"/>
                  </a:lnTo>
                  <a:lnTo>
                    <a:pt x="43321" y="73791"/>
                  </a:lnTo>
                  <a:lnTo>
                    <a:pt x="43502" y="73851"/>
                  </a:lnTo>
                  <a:lnTo>
                    <a:pt x="43985" y="73851"/>
                  </a:lnTo>
                  <a:lnTo>
                    <a:pt x="44166" y="73791"/>
                  </a:lnTo>
                  <a:lnTo>
                    <a:pt x="44407" y="73670"/>
                  </a:lnTo>
                  <a:lnTo>
                    <a:pt x="44588" y="73549"/>
                  </a:lnTo>
                  <a:lnTo>
                    <a:pt x="44709" y="73368"/>
                  </a:lnTo>
                  <a:lnTo>
                    <a:pt x="44830" y="73127"/>
                  </a:lnTo>
                  <a:lnTo>
                    <a:pt x="44890" y="72946"/>
                  </a:lnTo>
                  <a:lnTo>
                    <a:pt x="44890" y="72705"/>
                  </a:lnTo>
                  <a:lnTo>
                    <a:pt x="44830" y="72343"/>
                  </a:lnTo>
                  <a:lnTo>
                    <a:pt x="44709" y="72041"/>
                  </a:lnTo>
                  <a:lnTo>
                    <a:pt x="44528" y="71860"/>
                  </a:lnTo>
                  <a:lnTo>
                    <a:pt x="44287" y="71679"/>
                  </a:lnTo>
                  <a:lnTo>
                    <a:pt x="44045" y="71558"/>
                  </a:lnTo>
                  <a:close/>
                  <a:moveTo>
                    <a:pt x="49234" y="71558"/>
                  </a:moveTo>
                  <a:lnTo>
                    <a:pt x="48993" y="71679"/>
                  </a:lnTo>
                  <a:lnTo>
                    <a:pt x="48752" y="71860"/>
                  </a:lnTo>
                  <a:lnTo>
                    <a:pt x="48571" y="72041"/>
                  </a:lnTo>
                  <a:lnTo>
                    <a:pt x="48450" y="72343"/>
                  </a:lnTo>
                  <a:lnTo>
                    <a:pt x="48390" y="72705"/>
                  </a:lnTo>
                  <a:lnTo>
                    <a:pt x="48390" y="72946"/>
                  </a:lnTo>
                  <a:lnTo>
                    <a:pt x="48450" y="73127"/>
                  </a:lnTo>
                  <a:lnTo>
                    <a:pt x="48571" y="73368"/>
                  </a:lnTo>
                  <a:lnTo>
                    <a:pt x="48691" y="73549"/>
                  </a:lnTo>
                  <a:lnTo>
                    <a:pt x="48872" y="73670"/>
                  </a:lnTo>
                  <a:lnTo>
                    <a:pt x="49114" y="73791"/>
                  </a:lnTo>
                  <a:lnTo>
                    <a:pt x="49295" y="73851"/>
                  </a:lnTo>
                  <a:lnTo>
                    <a:pt x="49777" y="73851"/>
                  </a:lnTo>
                  <a:lnTo>
                    <a:pt x="49958" y="73791"/>
                  </a:lnTo>
                  <a:lnTo>
                    <a:pt x="50200" y="73670"/>
                  </a:lnTo>
                  <a:lnTo>
                    <a:pt x="50381" y="73549"/>
                  </a:lnTo>
                  <a:lnTo>
                    <a:pt x="50501" y="73368"/>
                  </a:lnTo>
                  <a:lnTo>
                    <a:pt x="50622" y="73127"/>
                  </a:lnTo>
                  <a:lnTo>
                    <a:pt x="50682" y="72946"/>
                  </a:lnTo>
                  <a:lnTo>
                    <a:pt x="50682" y="72705"/>
                  </a:lnTo>
                  <a:lnTo>
                    <a:pt x="50622" y="72343"/>
                  </a:lnTo>
                  <a:lnTo>
                    <a:pt x="50501" y="72041"/>
                  </a:lnTo>
                  <a:lnTo>
                    <a:pt x="50320" y="71860"/>
                  </a:lnTo>
                  <a:lnTo>
                    <a:pt x="50079" y="71679"/>
                  </a:lnTo>
                  <a:lnTo>
                    <a:pt x="49838" y="71558"/>
                  </a:lnTo>
                  <a:close/>
                  <a:moveTo>
                    <a:pt x="29022" y="74454"/>
                  </a:moveTo>
                  <a:lnTo>
                    <a:pt x="28841" y="74515"/>
                  </a:lnTo>
                  <a:lnTo>
                    <a:pt x="28660" y="74635"/>
                  </a:lnTo>
                  <a:lnTo>
                    <a:pt x="28479" y="74756"/>
                  </a:lnTo>
                  <a:lnTo>
                    <a:pt x="30349" y="75178"/>
                  </a:lnTo>
                  <a:lnTo>
                    <a:pt x="30349" y="75178"/>
                  </a:lnTo>
                  <a:lnTo>
                    <a:pt x="30168" y="74877"/>
                  </a:lnTo>
                  <a:lnTo>
                    <a:pt x="29927" y="74635"/>
                  </a:lnTo>
                  <a:lnTo>
                    <a:pt x="29625" y="74515"/>
                  </a:lnTo>
                  <a:lnTo>
                    <a:pt x="29263" y="74454"/>
                  </a:lnTo>
                  <a:close/>
                  <a:moveTo>
                    <a:pt x="46640" y="74454"/>
                  </a:moveTo>
                  <a:lnTo>
                    <a:pt x="46278" y="74515"/>
                  </a:lnTo>
                  <a:lnTo>
                    <a:pt x="45976" y="74635"/>
                  </a:lnTo>
                  <a:lnTo>
                    <a:pt x="45735" y="74877"/>
                  </a:lnTo>
                  <a:lnTo>
                    <a:pt x="45554" y="75178"/>
                  </a:lnTo>
                  <a:lnTo>
                    <a:pt x="45554" y="75178"/>
                  </a:lnTo>
                  <a:lnTo>
                    <a:pt x="47424" y="74756"/>
                  </a:lnTo>
                  <a:lnTo>
                    <a:pt x="47243" y="74635"/>
                  </a:lnTo>
                  <a:lnTo>
                    <a:pt x="47062" y="74515"/>
                  </a:lnTo>
                  <a:lnTo>
                    <a:pt x="46881" y="74454"/>
                  </a:lnTo>
                  <a:close/>
                  <a:moveTo>
                    <a:pt x="34814" y="74454"/>
                  </a:moveTo>
                  <a:lnTo>
                    <a:pt x="34633" y="74515"/>
                  </a:lnTo>
                  <a:lnTo>
                    <a:pt x="34392" y="74635"/>
                  </a:lnTo>
                  <a:lnTo>
                    <a:pt x="34211" y="74756"/>
                  </a:lnTo>
                  <a:lnTo>
                    <a:pt x="34090" y="74937"/>
                  </a:lnTo>
                  <a:lnTo>
                    <a:pt x="33969" y="75178"/>
                  </a:lnTo>
                  <a:lnTo>
                    <a:pt x="33909" y="75359"/>
                  </a:lnTo>
                  <a:lnTo>
                    <a:pt x="33909" y="75601"/>
                  </a:lnTo>
                  <a:lnTo>
                    <a:pt x="33909" y="75721"/>
                  </a:lnTo>
                  <a:lnTo>
                    <a:pt x="36141" y="75903"/>
                  </a:lnTo>
                  <a:lnTo>
                    <a:pt x="36202" y="75601"/>
                  </a:lnTo>
                  <a:lnTo>
                    <a:pt x="36202" y="75359"/>
                  </a:lnTo>
                  <a:lnTo>
                    <a:pt x="36141" y="75178"/>
                  </a:lnTo>
                  <a:lnTo>
                    <a:pt x="36021" y="74937"/>
                  </a:lnTo>
                  <a:lnTo>
                    <a:pt x="35900" y="74756"/>
                  </a:lnTo>
                  <a:lnTo>
                    <a:pt x="35719" y="74635"/>
                  </a:lnTo>
                  <a:lnTo>
                    <a:pt x="35478" y="74515"/>
                  </a:lnTo>
                  <a:lnTo>
                    <a:pt x="35297" y="74454"/>
                  </a:lnTo>
                  <a:close/>
                  <a:moveTo>
                    <a:pt x="40606" y="74454"/>
                  </a:moveTo>
                  <a:lnTo>
                    <a:pt x="40425" y="74515"/>
                  </a:lnTo>
                  <a:lnTo>
                    <a:pt x="40184" y="74635"/>
                  </a:lnTo>
                  <a:lnTo>
                    <a:pt x="40003" y="74756"/>
                  </a:lnTo>
                  <a:lnTo>
                    <a:pt x="39882" y="74937"/>
                  </a:lnTo>
                  <a:lnTo>
                    <a:pt x="39762" y="75178"/>
                  </a:lnTo>
                  <a:lnTo>
                    <a:pt x="39701" y="75359"/>
                  </a:lnTo>
                  <a:lnTo>
                    <a:pt x="39701" y="75601"/>
                  </a:lnTo>
                  <a:lnTo>
                    <a:pt x="39762" y="75903"/>
                  </a:lnTo>
                  <a:lnTo>
                    <a:pt x="41994" y="75721"/>
                  </a:lnTo>
                  <a:lnTo>
                    <a:pt x="41994" y="75601"/>
                  </a:lnTo>
                  <a:lnTo>
                    <a:pt x="41994" y="75359"/>
                  </a:lnTo>
                  <a:lnTo>
                    <a:pt x="41934" y="75178"/>
                  </a:lnTo>
                  <a:lnTo>
                    <a:pt x="41813" y="74937"/>
                  </a:lnTo>
                  <a:lnTo>
                    <a:pt x="41692" y="74756"/>
                  </a:lnTo>
                  <a:lnTo>
                    <a:pt x="41511" y="74635"/>
                  </a:lnTo>
                  <a:lnTo>
                    <a:pt x="41270" y="74515"/>
                  </a:lnTo>
                  <a:lnTo>
                    <a:pt x="41089" y="74454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63" name="Google Shape;263;p11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O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O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>
          <a:xfrm>
            <a:off x="457200" y="4767263"/>
            <a:ext cx="2133600" cy="273844"/>
          </a:xfrm>
          <a:prstGeom prst="rect">
            <a:avLst/>
          </a:prstGeom>
        </p:spPr>
        <p:txBody>
          <a:bodyPr/>
          <a:lstStyle/>
          <a:p>
            <a:fld id="{0E82C723-7C44-4B94-B22E-847D4E2CBD42}" type="datetimeFigureOut">
              <a:rPr lang="es-CO" smtClean="0"/>
              <a:t>11/04/2019</a:t>
            </a:fld>
            <a:endParaRPr lang="es-CO" dirty="0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>
          <a:xfrm>
            <a:off x="3124200" y="4767263"/>
            <a:ext cx="2895600" cy="273844"/>
          </a:xfrm>
          <a:prstGeom prst="rect">
            <a:avLst/>
          </a:prstGeom>
        </p:spPr>
        <p:txBody>
          <a:bodyPr/>
          <a:lstStyle/>
          <a:p>
            <a:endParaRPr lang="es-CO" dirty="0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A13171-AD4C-459C-9CC4-2D60D58417C4}" type="slidenum">
              <a:rPr lang="es-CO" smtClean="0"/>
              <a:t>‹Nº›</a:t>
            </a:fld>
            <a:endParaRPr lang="es-CO" dirty="0"/>
          </a:p>
        </p:txBody>
      </p:sp>
    </p:spTree>
    <p:extLst>
      <p:ext uri="{BB962C8B-B14F-4D97-AF65-F5344CB8AC3E}">
        <p14:creationId xmlns:p14="http://schemas.microsoft.com/office/powerpoint/2010/main" val="371204791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 dir="u"/>
      </p:transition>
    </mc:Choice>
    <mc:Fallback xmlns="">
      <p:transition spd="slow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">
    <p:bg>
      <p:bgPr>
        <a:solidFill>
          <a:srgbClr val="432E64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2047950" y="0"/>
            <a:ext cx="5048100" cy="1147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/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800"/>
              <a:buFont typeface="Nixie One"/>
              <a:buNone/>
              <a:defRPr sz="1800">
                <a:solidFill>
                  <a:srgbClr val="FFFFFF"/>
                </a:solidFill>
                <a:latin typeface="Nixie One"/>
                <a:ea typeface="Nixie One"/>
                <a:cs typeface="Nixie One"/>
                <a:sym typeface="Nixie One"/>
              </a:defRPr>
            </a:lvl1pPr>
            <a:lvl2pPr lvl="1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800"/>
              <a:buFont typeface="Nixie One"/>
              <a:buNone/>
              <a:defRPr sz="1800">
                <a:solidFill>
                  <a:srgbClr val="FFFFFF"/>
                </a:solidFill>
                <a:latin typeface="Nixie One"/>
                <a:ea typeface="Nixie One"/>
                <a:cs typeface="Nixie One"/>
                <a:sym typeface="Nixie One"/>
              </a:defRPr>
            </a:lvl2pPr>
            <a:lvl3pPr lvl="2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800"/>
              <a:buFont typeface="Nixie One"/>
              <a:buNone/>
              <a:defRPr sz="1800">
                <a:solidFill>
                  <a:srgbClr val="FFFFFF"/>
                </a:solidFill>
                <a:latin typeface="Nixie One"/>
                <a:ea typeface="Nixie One"/>
                <a:cs typeface="Nixie One"/>
                <a:sym typeface="Nixie One"/>
              </a:defRPr>
            </a:lvl3pPr>
            <a:lvl4pPr lvl="3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800"/>
              <a:buFont typeface="Nixie One"/>
              <a:buNone/>
              <a:defRPr sz="1800">
                <a:solidFill>
                  <a:srgbClr val="FFFFFF"/>
                </a:solidFill>
                <a:latin typeface="Nixie One"/>
                <a:ea typeface="Nixie One"/>
                <a:cs typeface="Nixie One"/>
                <a:sym typeface="Nixie One"/>
              </a:defRPr>
            </a:lvl4pPr>
            <a:lvl5pPr lvl="4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800"/>
              <a:buFont typeface="Nixie One"/>
              <a:buNone/>
              <a:defRPr sz="1800">
                <a:solidFill>
                  <a:srgbClr val="FFFFFF"/>
                </a:solidFill>
                <a:latin typeface="Nixie One"/>
                <a:ea typeface="Nixie One"/>
                <a:cs typeface="Nixie One"/>
                <a:sym typeface="Nixie One"/>
              </a:defRPr>
            </a:lvl5pPr>
            <a:lvl6pPr lvl="5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800"/>
              <a:buFont typeface="Nixie One"/>
              <a:buNone/>
              <a:defRPr sz="1800">
                <a:solidFill>
                  <a:srgbClr val="FFFFFF"/>
                </a:solidFill>
                <a:latin typeface="Nixie One"/>
                <a:ea typeface="Nixie One"/>
                <a:cs typeface="Nixie One"/>
                <a:sym typeface="Nixie One"/>
              </a:defRPr>
            </a:lvl6pPr>
            <a:lvl7pPr lvl="6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800"/>
              <a:buFont typeface="Nixie One"/>
              <a:buNone/>
              <a:defRPr sz="1800">
                <a:solidFill>
                  <a:srgbClr val="FFFFFF"/>
                </a:solidFill>
                <a:latin typeface="Nixie One"/>
                <a:ea typeface="Nixie One"/>
                <a:cs typeface="Nixie One"/>
                <a:sym typeface="Nixie One"/>
              </a:defRPr>
            </a:lvl7pPr>
            <a:lvl8pPr lvl="7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800"/>
              <a:buFont typeface="Nixie One"/>
              <a:buNone/>
              <a:defRPr sz="1800">
                <a:solidFill>
                  <a:srgbClr val="FFFFFF"/>
                </a:solidFill>
                <a:latin typeface="Nixie One"/>
                <a:ea typeface="Nixie One"/>
                <a:cs typeface="Nixie One"/>
                <a:sym typeface="Nixie One"/>
              </a:defRPr>
            </a:lvl8pPr>
            <a:lvl9pPr lvl="8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800"/>
              <a:buFont typeface="Nixie One"/>
              <a:buNone/>
              <a:defRPr sz="1800">
                <a:solidFill>
                  <a:srgbClr val="FFFFFF"/>
                </a:solidFill>
                <a:latin typeface="Nixie One"/>
                <a:ea typeface="Nixie One"/>
                <a:cs typeface="Nixie One"/>
                <a:sym typeface="Nixie One"/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1750800" y="1513000"/>
            <a:ext cx="5642400" cy="3099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/>
          <a:lstStyle>
            <a:lvl1pPr marL="457200" lvl="0" indent="-355600">
              <a:spcBef>
                <a:spcPts val="600"/>
              </a:spcBef>
              <a:spcAft>
                <a:spcPts val="0"/>
              </a:spcAft>
              <a:buClr>
                <a:srgbClr val="8E7CC3"/>
              </a:buClr>
              <a:buSzPts val="2000"/>
              <a:buFont typeface="Inconsolata"/>
              <a:buChar char="◍"/>
              <a:defRPr sz="2000">
                <a:solidFill>
                  <a:srgbClr val="FFFFFF"/>
                </a:solidFill>
                <a:latin typeface="Inconsolata"/>
                <a:ea typeface="Inconsolata"/>
                <a:cs typeface="Inconsolata"/>
                <a:sym typeface="Inconsolata"/>
              </a:defRPr>
            </a:lvl1pPr>
            <a:lvl2pPr marL="914400" lvl="1" indent="-355600">
              <a:spcBef>
                <a:spcPts val="0"/>
              </a:spcBef>
              <a:spcAft>
                <a:spcPts val="0"/>
              </a:spcAft>
              <a:buClr>
                <a:srgbClr val="8E7CC3"/>
              </a:buClr>
              <a:buSzPts val="2000"/>
              <a:buFont typeface="Inconsolata"/>
              <a:buChar char="◌"/>
              <a:defRPr sz="2000">
                <a:solidFill>
                  <a:srgbClr val="FFFFFF"/>
                </a:solidFill>
                <a:latin typeface="Inconsolata"/>
                <a:ea typeface="Inconsolata"/>
                <a:cs typeface="Inconsolata"/>
                <a:sym typeface="Inconsolata"/>
              </a:defRPr>
            </a:lvl2pPr>
            <a:lvl3pPr marL="1371600" lvl="2" indent="-355600">
              <a:spcBef>
                <a:spcPts val="0"/>
              </a:spcBef>
              <a:spcAft>
                <a:spcPts val="0"/>
              </a:spcAft>
              <a:buClr>
                <a:srgbClr val="8E7CC3"/>
              </a:buClr>
              <a:buSzPts val="2000"/>
              <a:buFont typeface="Inconsolata"/>
              <a:buChar char="◌"/>
              <a:defRPr sz="2000">
                <a:solidFill>
                  <a:srgbClr val="FFFFFF"/>
                </a:solidFill>
                <a:latin typeface="Inconsolata"/>
                <a:ea typeface="Inconsolata"/>
                <a:cs typeface="Inconsolata"/>
                <a:sym typeface="Inconsolata"/>
              </a:defRPr>
            </a:lvl3pPr>
            <a:lvl4pPr marL="1828800" lvl="3" indent="-355600">
              <a:spcBef>
                <a:spcPts val="0"/>
              </a:spcBef>
              <a:spcAft>
                <a:spcPts val="0"/>
              </a:spcAft>
              <a:buClr>
                <a:srgbClr val="8E7CC3"/>
              </a:buClr>
              <a:buSzPts val="2000"/>
              <a:buFont typeface="Inconsolata"/>
              <a:buChar char="◌"/>
              <a:defRPr sz="2000">
                <a:solidFill>
                  <a:srgbClr val="FFFFFF"/>
                </a:solidFill>
                <a:latin typeface="Inconsolata"/>
                <a:ea typeface="Inconsolata"/>
                <a:cs typeface="Inconsolata"/>
                <a:sym typeface="Inconsolata"/>
              </a:defRPr>
            </a:lvl4pPr>
            <a:lvl5pPr marL="2286000" lvl="4" indent="-355600">
              <a:spcBef>
                <a:spcPts val="0"/>
              </a:spcBef>
              <a:spcAft>
                <a:spcPts val="0"/>
              </a:spcAft>
              <a:buClr>
                <a:srgbClr val="8E7CC3"/>
              </a:buClr>
              <a:buSzPts val="2000"/>
              <a:buFont typeface="Inconsolata"/>
              <a:buChar char="◌"/>
              <a:defRPr sz="2000">
                <a:solidFill>
                  <a:srgbClr val="FFFFFF"/>
                </a:solidFill>
                <a:latin typeface="Inconsolata"/>
                <a:ea typeface="Inconsolata"/>
                <a:cs typeface="Inconsolata"/>
                <a:sym typeface="Inconsolata"/>
              </a:defRPr>
            </a:lvl5pPr>
            <a:lvl6pPr marL="2743200" lvl="5" indent="-355600">
              <a:spcBef>
                <a:spcPts val="0"/>
              </a:spcBef>
              <a:spcAft>
                <a:spcPts val="0"/>
              </a:spcAft>
              <a:buClr>
                <a:srgbClr val="8E7CC3"/>
              </a:buClr>
              <a:buSzPts val="2000"/>
              <a:buFont typeface="Inconsolata"/>
              <a:buChar char="◌"/>
              <a:defRPr sz="2000">
                <a:solidFill>
                  <a:srgbClr val="FFFFFF"/>
                </a:solidFill>
                <a:latin typeface="Inconsolata"/>
                <a:ea typeface="Inconsolata"/>
                <a:cs typeface="Inconsolata"/>
                <a:sym typeface="Inconsolata"/>
              </a:defRPr>
            </a:lvl6pPr>
            <a:lvl7pPr marL="3200400" lvl="6" indent="-355600">
              <a:spcBef>
                <a:spcPts val="0"/>
              </a:spcBef>
              <a:spcAft>
                <a:spcPts val="0"/>
              </a:spcAft>
              <a:buClr>
                <a:srgbClr val="8E7CC3"/>
              </a:buClr>
              <a:buSzPts val="2000"/>
              <a:buFont typeface="Inconsolata"/>
              <a:buChar char="◌"/>
              <a:defRPr sz="2000">
                <a:solidFill>
                  <a:srgbClr val="FFFFFF"/>
                </a:solidFill>
                <a:latin typeface="Inconsolata"/>
                <a:ea typeface="Inconsolata"/>
                <a:cs typeface="Inconsolata"/>
                <a:sym typeface="Inconsolata"/>
              </a:defRPr>
            </a:lvl7pPr>
            <a:lvl8pPr marL="3657600" lvl="7" indent="-355600">
              <a:spcBef>
                <a:spcPts val="0"/>
              </a:spcBef>
              <a:spcAft>
                <a:spcPts val="0"/>
              </a:spcAft>
              <a:buClr>
                <a:srgbClr val="8E7CC3"/>
              </a:buClr>
              <a:buSzPts val="2000"/>
              <a:buFont typeface="Inconsolata"/>
              <a:buChar char="◌"/>
              <a:defRPr sz="2000">
                <a:solidFill>
                  <a:srgbClr val="FFFFFF"/>
                </a:solidFill>
                <a:latin typeface="Inconsolata"/>
                <a:ea typeface="Inconsolata"/>
                <a:cs typeface="Inconsolata"/>
                <a:sym typeface="Inconsolata"/>
              </a:defRPr>
            </a:lvl8pPr>
            <a:lvl9pPr marL="4114800" lvl="8" indent="-355600">
              <a:spcBef>
                <a:spcPts val="0"/>
              </a:spcBef>
              <a:spcAft>
                <a:spcPts val="0"/>
              </a:spcAft>
              <a:buClr>
                <a:srgbClr val="8E7CC3"/>
              </a:buClr>
              <a:buSzPts val="2000"/>
              <a:buFont typeface="Inconsolata"/>
              <a:buChar char="◌"/>
              <a:defRPr sz="2000">
                <a:solidFill>
                  <a:srgbClr val="FFFFFF"/>
                </a:solidFill>
                <a:latin typeface="Inconsolata"/>
                <a:ea typeface="Inconsolata"/>
                <a:cs typeface="Inconsolata"/>
                <a:sym typeface="Inconsolata"/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buNone/>
              <a:defRPr sz="1200">
                <a:solidFill>
                  <a:srgbClr val="8E7CC3"/>
                </a:solidFill>
                <a:latin typeface="Nixie One"/>
                <a:ea typeface="Nixie One"/>
                <a:cs typeface="Nixie One"/>
                <a:sym typeface="Nixie One"/>
              </a:defRPr>
            </a:lvl1pPr>
            <a:lvl2pPr lvl="1" algn="ctr">
              <a:buNone/>
              <a:defRPr sz="1200">
                <a:solidFill>
                  <a:srgbClr val="8E7CC3"/>
                </a:solidFill>
                <a:latin typeface="Nixie One"/>
                <a:ea typeface="Nixie One"/>
                <a:cs typeface="Nixie One"/>
                <a:sym typeface="Nixie One"/>
              </a:defRPr>
            </a:lvl2pPr>
            <a:lvl3pPr lvl="2" algn="ctr">
              <a:buNone/>
              <a:defRPr sz="1200">
                <a:solidFill>
                  <a:srgbClr val="8E7CC3"/>
                </a:solidFill>
                <a:latin typeface="Nixie One"/>
                <a:ea typeface="Nixie One"/>
                <a:cs typeface="Nixie One"/>
                <a:sym typeface="Nixie One"/>
              </a:defRPr>
            </a:lvl3pPr>
            <a:lvl4pPr lvl="3" algn="ctr">
              <a:buNone/>
              <a:defRPr sz="1200">
                <a:solidFill>
                  <a:srgbClr val="8E7CC3"/>
                </a:solidFill>
                <a:latin typeface="Nixie One"/>
                <a:ea typeface="Nixie One"/>
                <a:cs typeface="Nixie One"/>
                <a:sym typeface="Nixie One"/>
              </a:defRPr>
            </a:lvl4pPr>
            <a:lvl5pPr lvl="4" algn="ctr">
              <a:buNone/>
              <a:defRPr sz="1200">
                <a:solidFill>
                  <a:srgbClr val="8E7CC3"/>
                </a:solidFill>
                <a:latin typeface="Nixie One"/>
                <a:ea typeface="Nixie One"/>
                <a:cs typeface="Nixie One"/>
                <a:sym typeface="Nixie One"/>
              </a:defRPr>
            </a:lvl5pPr>
            <a:lvl6pPr lvl="5" algn="ctr">
              <a:buNone/>
              <a:defRPr sz="1200">
                <a:solidFill>
                  <a:srgbClr val="8E7CC3"/>
                </a:solidFill>
                <a:latin typeface="Nixie One"/>
                <a:ea typeface="Nixie One"/>
                <a:cs typeface="Nixie One"/>
                <a:sym typeface="Nixie One"/>
              </a:defRPr>
            </a:lvl6pPr>
            <a:lvl7pPr lvl="6" algn="ctr">
              <a:buNone/>
              <a:defRPr sz="1200">
                <a:solidFill>
                  <a:srgbClr val="8E7CC3"/>
                </a:solidFill>
                <a:latin typeface="Nixie One"/>
                <a:ea typeface="Nixie One"/>
                <a:cs typeface="Nixie One"/>
                <a:sym typeface="Nixie One"/>
              </a:defRPr>
            </a:lvl7pPr>
            <a:lvl8pPr lvl="7" algn="ctr">
              <a:buNone/>
              <a:defRPr sz="1200">
                <a:solidFill>
                  <a:srgbClr val="8E7CC3"/>
                </a:solidFill>
                <a:latin typeface="Nixie One"/>
                <a:ea typeface="Nixie One"/>
                <a:cs typeface="Nixie One"/>
                <a:sym typeface="Nixie One"/>
              </a:defRPr>
            </a:lvl8pPr>
            <a:lvl9pPr lvl="8" algn="ctr">
              <a:buNone/>
              <a:defRPr sz="1200">
                <a:solidFill>
                  <a:srgbClr val="8E7CC3"/>
                </a:solidFill>
                <a:latin typeface="Nixie One"/>
                <a:ea typeface="Nixie One"/>
                <a:cs typeface="Nixie One"/>
                <a:sym typeface="Nixie One"/>
              </a:defRPr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4" r:id="rId6"/>
    <p:sldLayoutId id="2147483655" r:id="rId7"/>
    <p:sldLayoutId id="2147483656" r:id="rId8"/>
    <p:sldLayoutId id="2147483657" r:id="rId9"/>
    <p:sldLayoutId id="2147483659" r:id="rId10"/>
  </p:sldLayoutIdLst>
  <p:transition>
    <p:fade thruBlk="1"/>
  </p:transition>
  <p:hf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5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8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2.xml"/><Relationship Id="rId7" Type="http://schemas.microsoft.com/office/2007/relationships/diagramDrawing" Target="../diagrams/drawing2.xm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2.xml"/><Relationship Id="rId5" Type="http://schemas.openxmlformats.org/officeDocument/2006/relationships/diagramQuickStyle" Target="../diagrams/quickStyle2.xml"/><Relationship Id="rId4" Type="http://schemas.openxmlformats.org/officeDocument/2006/relationships/diagramLayout" Target="../diagrams/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3.xml"/><Relationship Id="rId7" Type="http://schemas.microsoft.com/office/2007/relationships/diagramDrawing" Target="../diagrams/drawing3.xm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Relationship Id="rId6" Type="http://schemas.openxmlformats.org/officeDocument/2006/relationships/diagramColors" Target="../diagrams/colors3.xml"/><Relationship Id="rId5" Type="http://schemas.openxmlformats.org/officeDocument/2006/relationships/diagramQuickStyle" Target="../diagrams/quickStyle3.xml"/><Relationship Id="rId4" Type="http://schemas.openxmlformats.org/officeDocument/2006/relationships/diagramLayout" Target="../diagrams/layout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5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4.xml"/><Relationship Id="rId7" Type="http://schemas.microsoft.com/office/2007/relationships/diagramDrawing" Target="../diagrams/drawing4.xm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4.xml"/><Relationship Id="rId6" Type="http://schemas.openxmlformats.org/officeDocument/2006/relationships/diagramColors" Target="../diagrams/colors4.xml"/><Relationship Id="rId5" Type="http://schemas.openxmlformats.org/officeDocument/2006/relationships/diagramQuickStyle" Target="../diagrams/quickStyle4.xml"/><Relationship Id="rId4" Type="http://schemas.openxmlformats.org/officeDocument/2006/relationships/diagramLayout" Target="../diagrams/layout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11.jpeg"/><Relationship Id="rId4" Type="http://schemas.openxmlformats.org/officeDocument/2006/relationships/image" Target="../media/image10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5.xml"/><Relationship Id="rId7" Type="http://schemas.microsoft.com/office/2007/relationships/diagramDrawing" Target="../diagrams/drawing5.xml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8.xml"/><Relationship Id="rId6" Type="http://schemas.openxmlformats.org/officeDocument/2006/relationships/diagramColors" Target="../diagrams/colors5.xml"/><Relationship Id="rId5" Type="http://schemas.openxmlformats.org/officeDocument/2006/relationships/diagramQuickStyle" Target="../diagrams/quickStyle5.xml"/><Relationship Id="rId4" Type="http://schemas.openxmlformats.org/officeDocument/2006/relationships/diagramLayout" Target="../diagrams/layout5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8.xml"/><Relationship Id="rId5" Type="http://schemas.openxmlformats.org/officeDocument/2006/relationships/image" Target="../media/image15.jpeg"/><Relationship Id="rId4" Type="http://schemas.openxmlformats.org/officeDocument/2006/relationships/image" Target="../media/image14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8.xml"/><Relationship Id="rId5" Type="http://schemas.openxmlformats.org/officeDocument/2006/relationships/image" Target="../media/image18.jpeg"/><Relationship Id="rId4" Type="http://schemas.openxmlformats.org/officeDocument/2006/relationships/image" Target="../media/image17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8.xml"/><Relationship Id="rId5" Type="http://schemas.openxmlformats.org/officeDocument/2006/relationships/image" Target="../media/image22.jpeg"/><Relationship Id="rId4" Type="http://schemas.openxmlformats.org/officeDocument/2006/relationships/image" Target="../media/image21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10.xml"/><Relationship Id="rId5" Type="http://schemas.openxmlformats.org/officeDocument/2006/relationships/image" Target="../media/image26.jpeg"/><Relationship Id="rId4" Type="http://schemas.openxmlformats.org/officeDocument/2006/relationships/image" Target="../media/image25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6.xml"/><Relationship Id="rId7" Type="http://schemas.microsoft.com/office/2007/relationships/diagramDrawing" Target="../diagrams/drawing6.xml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5.xml"/><Relationship Id="rId6" Type="http://schemas.openxmlformats.org/officeDocument/2006/relationships/diagramColors" Target="../diagrams/colors6.xml"/><Relationship Id="rId5" Type="http://schemas.openxmlformats.org/officeDocument/2006/relationships/diagramQuickStyle" Target="../diagrams/quickStyle6.xml"/><Relationship Id="rId4" Type="http://schemas.openxmlformats.org/officeDocument/2006/relationships/diagramLayout" Target="../diagrams/layout6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32.jpe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36.jpeg"/><Relationship Id="rId5" Type="http://schemas.openxmlformats.org/officeDocument/2006/relationships/image" Target="../media/image35.jpeg"/><Relationship Id="rId4" Type="http://schemas.openxmlformats.org/officeDocument/2006/relationships/image" Target="../media/image34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7.xml"/><Relationship Id="rId7" Type="http://schemas.microsoft.com/office/2007/relationships/diagramDrawing" Target="../diagrams/drawing7.xml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6.xml"/><Relationship Id="rId6" Type="http://schemas.openxmlformats.org/officeDocument/2006/relationships/diagramColors" Target="../diagrams/colors7.xml"/><Relationship Id="rId5" Type="http://schemas.openxmlformats.org/officeDocument/2006/relationships/diagramQuickStyle" Target="../diagrams/quickStyle7.xml"/><Relationship Id="rId4" Type="http://schemas.openxmlformats.org/officeDocument/2006/relationships/diagramLayout" Target="../diagrams/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40.png"/><Relationship Id="rId5" Type="http://schemas.openxmlformats.org/officeDocument/2006/relationships/image" Target="../media/image39.jpeg"/><Relationship Id="rId4" Type="http://schemas.openxmlformats.org/officeDocument/2006/relationships/image" Target="../media/image38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42.jpe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8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9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8" name="Google Shape;268;p12"/>
          <p:cNvSpPr txBox="1">
            <a:spLocks noGrp="1"/>
          </p:cNvSpPr>
          <p:nvPr>
            <p:ph type="ctrTitle"/>
          </p:nvPr>
        </p:nvSpPr>
        <p:spPr>
          <a:xfrm>
            <a:off x="2878525" y="1991825"/>
            <a:ext cx="3387000" cy="115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lvl="0"/>
            <a:r>
              <a:rPr lang="es-ES" sz="1400" b="1" dirty="0">
                <a:solidFill>
                  <a:schemeClr val="bg1"/>
                </a:solidFill>
                <a:latin typeface="Baskerville Old Face" panose="02020602080505020303" pitchFamily="18" charset="0"/>
                <a:cs typeface="Aharoni" panose="02010803020104030203" pitchFamily="2" charset="-79"/>
              </a:rPr>
              <a:t>RENDICIÓN DE CUENTAS EN </a:t>
            </a:r>
            <a:r>
              <a:rPr lang="es-ES" sz="1400" b="1" dirty="0" smtClean="0">
                <a:solidFill>
                  <a:schemeClr val="bg1"/>
                </a:solidFill>
                <a:latin typeface="Baskerville Old Face" panose="02020602080505020303" pitchFamily="18" charset="0"/>
                <a:cs typeface="Aharoni" panose="02010803020104030203" pitchFamily="2" charset="-79"/>
              </a:rPr>
              <a:t>ATENCIÓN </a:t>
            </a:r>
            <a:r>
              <a:rPr lang="es-ES" sz="1400" b="1" dirty="0">
                <a:solidFill>
                  <a:schemeClr val="bg1"/>
                </a:solidFill>
                <a:latin typeface="Baskerville Old Face" panose="02020602080505020303" pitchFamily="18" charset="0"/>
                <a:cs typeface="Aharoni" panose="02010803020104030203" pitchFamily="2" charset="-79"/>
              </a:rPr>
              <a:t>A LA POBLACIÓN </a:t>
            </a:r>
            <a:r>
              <a:rPr lang="es-ES" sz="1400" b="1" dirty="0" smtClean="0">
                <a:solidFill>
                  <a:schemeClr val="bg1"/>
                </a:solidFill>
                <a:latin typeface="Baskerville Old Face" panose="02020602080505020303" pitchFamily="18" charset="0"/>
                <a:cs typeface="Aharoni" panose="02010803020104030203" pitchFamily="2" charset="-79"/>
              </a:rPr>
              <a:t>JOVEN, </a:t>
            </a:r>
            <a:r>
              <a:rPr lang="es-ES" sz="1400" b="1" dirty="0">
                <a:solidFill>
                  <a:schemeClr val="bg1"/>
                </a:solidFill>
                <a:latin typeface="Baskerville Old Face" panose="02020602080505020303" pitchFamily="18" charset="0"/>
                <a:cs typeface="Aharoni" panose="02010803020104030203" pitchFamily="2" charset="-79"/>
              </a:rPr>
              <a:t>DESDE </a:t>
            </a:r>
            <a:r>
              <a:rPr lang="es-ES" sz="1400" b="1" dirty="0" smtClean="0">
                <a:solidFill>
                  <a:schemeClr val="bg1"/>
                </a:solidFill>
                <a:latin typeface="Baskerville Old Face" panose="02020602080505020303" pitchFamily="18" charset="0"/>
                <a:cs typeface="Aharoni" panose="02010803020104030203" pitchFamily="2" charset="-79"/>
              </a:rPr>
              <a:t>EL </a:t>
            </a:r>
            <a:r>
              <a:rPr lang="es-ES" sz="1400" b="1" dirty="0">
                <a:solidFill>
                  <a:schemeClr val="bg1"/>
                </a:solidFill>
                <a:latin typeface="Baskerville Old Face" panose="02020602080505020303" pitchFamily="18" charset="0"/>
                <a:cs typeface="Aharoni" panose="02010803020104030203" pitchFamily="2" charset="-79"/>
              </a:rPr>
              <a:t>PLAN DE DESARROLLO 2016-2019</a:t>
            </a:r>
            <a:endParaRPr sz="1400" dirty="0">
              <a:solidFill>
                <a:schemeClr val="bg1"/>
              </a:solidFill>
              <a:latin typeface="Baskerville Old Face" panose="02020602080505020303" pitchFamily="18" charset="0"/>
              <a:cs typeface="Aharoni" panose="02010803020104030203" pitchFamily="2" charset="-79"/>
            </a:endParaRPr>
          </a:p>
        </p:txBody>
      </p:sp>
      <p:pic>
        <p:nvPicPr>
          <p:cNvPr id="3" name="4 Image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79862" y="3151625"/>
            <a:ext cx="1584325" cy="793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3" name="Google Shape;273;p13"/>
          <p:cNvSpPr txBox="1">
            <a:spLocks noGrp="1"/>
          </p:cNvSpPr>
          <p:nvPr>
            <p:ph type="title"/>
          </p:nvPr>
        </p:nvSpPr>
        <p:spPr>
          <a:xfrm>
            <a:off x="2047950" y="0"/>
            <a:ext cx="5048100" cy="1147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s-ES" altLang="es-ES" dirty="0">
                <a:latin typeface="Baskerville Old Face" panose="02020602080505020303" pitchFamily="18" charset="0"/>
                <a:cs typeface="Amatic SC" panose="020B0604020202020204" charset="-79"/>
              </a:rPr>
              <a:t>DESDE: 6 EJES PLAN DE DESARROLLO MUNICIPAL</a:t>
            </a:r>
          </a:p>
        </p:txBody>
      </p:sp>
      <p:sp>
        <p:nvSpPr>
          <p:cNvPr id="277" name="Google Shape;277;p13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</a:t>
            </a:fld>
            <a:endParaRPr/>
          </a:p>
        </p:txBody>
      </p:sp>
      <p:pic>
        <p:nvPicPr>
          <p:cNvPr id="10" name="Imagen 5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875" t="28968" r="32620" b="20937"/>
          <a:stretch/>
        </p:blipFill>
        <p:spPr bwMode="auto">
          <a:xfrm>
            <a:off x="1943894" y="1432733"/>
            <a:ext cx="5256212" cy="352841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8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3" name="Google Shape;283;p14"/>
          <p:cNvSpPr txBox="1">
            <a:spLocks noGrp="1"/>
          </p:cNvSpPr>
          <p:nvPr>
            <p:ph type="subTitle" idx="4294967295"/>
          </p:nvPr>
        </p:nvSpPr>
        <p:spPr>
          <a:xfrm>
            <a:off x="1534420" y="148170"/>
            <a:ext cx="5859300" cy="477287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>
              <a:buNone/>
            </a:pPr>
            <a:r>
              <a:rPr lang="es-ES" altLang="es-ES" dirty="0">
                <a:latin typeface="Baskerville Old Face" panose="02020602080505020303" pitchFamily="18" charset="0"/>
                <a:cs typeface="Amatic SC" panose="020B0604020202020204" charset="-79"/>
              </a:rPr>
              <a:t>EJE 1: Desarrollo Social para el Progreso</a:t>
            </a:r>
            <a:endParaRPr b="1" dirty="0">
              <a:latin typeface="Baskerville Old Face" panose="02020602080505020303" pitchFamily="18" charset="0"/>
            </a:endParaRPr>
          </a:p>
        </p:txBody>
      </p:sp>
      <p:sp>
        <p:nvSpPr>
          <p:cNvPr id="285" name="Google Shape;285;p14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</a:t>
            </a:fld>
            <a:endParaRPr/>
          </a:p>
        </p:txBody>
      </p:sp>
      <p:graphicFrame>
        <p:nvGraphicFramePr>
          <p:cNvPr id="6" name="Diagrama 5"/>
          <p:cNvGraphicFramePr/>
          <p:nvPr>
            <p:extLst>
              <p:ext uri="{D42A27DB-BD31-4B8C-83A1-F6EECF244321}">
                <p14:modId xmlns:p14="http://schemas.microsoft.com/office/powerpoint/2010/main" val="886084871"/>
              </p:ext>
            </p:extLst>
          </p:nvPr>
        </p:nvGraphicFramePr>
        <p:xfrm>
          <a:off x="1227276" y="750014"/>
          <a:ext cx="6473588" cy="3904179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0" name="Google Shape;290;p15"/>
          <p:cNvSpPr txBox="1">
            <a:spLocks noGrp="1"/>
          </p:cNvSpPr>
          <p:nvPr>
            <p:ph type="ctrTitle"/>
          </p:nvPr>
        </p:nvSpPr>
        <p:spPr>
          <a:xfrm>
            <a:off x="1645156" y="231442"/>
            <a:ext cx="6060461" cy="108365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lvl="0"/>
            <a:r>
              <a:rPr lang="es-ES" altLang="es-ES" sz="2000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EJE 1: Desarrollo Social para el Progreso</a:t>
            </a:r>
            <a:br>
              <a:rPr lang="es-ES" altLang="es-ES" sz="2000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</a:br>
            <a:r>
              <a:rPr lang="es-ES" altLang="es-ES" sz="2000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Programa: Unidos por potencializar el desarrollo en la juventud de La Vega</a:t>
            </a:r>
            <a:endParaRPr sz="2000" dirty="0">
              <a:solidFill>
                <a:schemeClr val="bg1"/>
              </a:solidFill>
              <a:latin typeface="Baskerville Old Face" panose="02020602080505020303" pitchFamily="18" charset="0"/>
            </a:endParaRPr>
          </a:p>
        </p:txBody>
      </p:sp>
      <p:sp>
        <p:nvSpPr>
          <p:cNvPr id="292" name="Google Shape;292;p15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4</a:t>
            </a:fld>
            <a:endParaRPr/>
          </a:p>
        </p:txBody>
      </p:sp>
      <p:graphicFrame>
        <p:nvGraphicFramePr>
          <p:cNvPr id="4" name="Diagrama 3"/>
          <p:cNvGraphicFramePr/>
          <p:nvPr>
            <p:extLst>
              <p:ext uri="{D42A27DB-BD31-4B8C-83A1-F6EECF244321}">
                <p14:modId xmlns:p14="http://schemas.microsoft.com/office/powerpoint/2010/main" val="3392184867"/>
              </p:ext>
            </p:extLst>
          </p:nvPr>
        </p:nvGraphicFramePr>
        <p:xfrm>
          <a:off x="1524000" y="1407560"/>
          <a:ext cx="6096000" cy="319619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7" name="Google Shape;297;p16"/>
          <p:cNvSpPr txBox="1">
            <a:spLocks noGrp="1"/>
          </p:cNvSpPr>
          <p:nvPr>
            <p:ph type="body" idx="1"/>
          </p:nvPr>
        </p:nvSpPr>
        <p:spPr>
          <a:xfrm>
            <a:off x="1724400" y="162800"/>
            <a:ext cx="5695200" cy="772149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>
              <a:buNone/>
            </a:pPr>
            <a:r>
              <a:rPr lang="es-ES" altLang="es-ES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EJE 1: Desarrollo Social para el Progreso</a:t>
            </a:r>
            <a:br>
              <a:rPr lang="es-ES" altLang="es-ES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</a:br>
            <a:r>
              <a:rPr lang="es-ES" altLang="es-ES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Programa: Unidos por la Educación de La Vega</a:t>
            </a:r>
            <a:endParaRPr dirty="0"/>
          </a:p>
        </p:txBody>
      </p:sp>
      <p:sp>
        <p:nvSpPr>
          <p:cNvPr id="298" name="Google Shape;298;p16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5</a:t>
            </a:fld>
            <a:endParaRPr/>
          </a:p>
        </p:txBody>
      </p:sp>
      <p:graphicFrame>
        <p:nvGraphicFramePr>
          <p:cNvPr id="2" name="Diagrama 1"/>
          <p:cNvGraphicFramePr/>
          <p:nvPr>
            <p:extLst>
              <p:ext uri="{D42A27DB-BD31-4B8C-83A1-F6EECF244321}">
                <p14:modId xmlns:p14="http://schemas.microsoft.com/office/powerpoint/2010/main" val="1247620654"/>
              </p:ext>
            </p:extLst>
          </p:nvPr>
        </p:nvGraphicFramePr>
        <p:xfrm>
          <a:off x="1524000" y="539750"/>
          <a:ext cx="6096000" cy="40640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exto 1"/>
          <p:cNvSpPr>
            <a:spLocks noGrp="1"/>
          </p:cNvSpPr>
          <p:nvPr>
            <p:ph type="body" idx="1"/>
          </p:nvPr>
        </p:nvSpPr>
        <p:spPr>
          <a:xfrm>
            <a:off x="1539466" y="105135"/>
            <a:ext cx="5695200" cy="597488"/>
          </a:xfrm>
        </p:spPr>
        <p:txBody>
          <a:bodyPr/>
          <a:lstStyle/>
          <a:p>
            <a:r>
              <a:rPr lang="es-ES" dirty="0" smtClean="0">
                <a:latin typeface="Baskerville Old Face" panose="02020602080505020303" pitchFamily="18" charset="0"/>
              </a:rPr>
              <a:t>REGISTRO FOTOGRÁFICO</a:t>
            </a:r>
            <a:endParaRPr lang="es-ES" dirty="0">
              <a:latin typeface="Baskerville Old Face" panose="02020602080505020303" pitchFamily="18" charset="0"/>
            </a:endParaRPr>
          </a:p>
        </p:txBody>
      </p:sp>
      <p:sp>
        <p:nvSpPr>
          <p:cNvPr id="3" name="Marcador de número de diapositiva 2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6</a:t>
            </a:fld>
            <a:endParaRPr lang="es-ES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63810" y="765305"/>
            <a:ext cx="3161055" cy="195318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" name="4 Imagen" descr="C:\Users\MARCELA CHAVEZ\AppData\Local\Microsoft\Windows\Temporary Internet Files\Content.Word\IMG_20160922_091752005.jpg"/>
          <p:cNvPicPr/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8603" y="765305"/>
            <a:ext cx="2968139" cy="19531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2" descr="C:\Users\SBDS\AppData\Local\Temp\IMG-20190409-WA0010.jpg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169" t="5393" r="22823"/>
          <a:stretch/>
        </p:blipFill>
        <p:spPr bwMode="auto">
          <a:xfrm rot="16200000">
            <a:off x="3854680" y="1841783"/>
            <a:ext cx="1735207" cy="410416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3 CuadroTexto"/>
          <p:cNvSpPr txBox="1"/>
          <p:nvPr/>
        </p:nvSpPr>
        <p:spPr>
          <a:xfrm>
            <a:off x="1163810" y="2718486"/>
            <a:ext cx="275740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dirty="0" smtClean="0">
                <a:solidFill>
                  <a:schemeClr val="bg1"/>
                </a:solidFill>
                <a:latin typeface="Cambria" pitchFamily="18" charset="0"/>
              </a:rPr>
              <a:t>Empacadora al vacío RHIDA</a:t>
            </a:r>
            <a:endParaRPr lang="es-CO" dirty="0">
              <a:solidFill>
                <a:schemeClr val="bg1"/>
              </a:solidFill>
              <a:latin typeface="Cambria" pitchFamily="18" charset="0"/>
            </a:endParaRPr>
          </a:p>
        </p:txBody>
      </p:sp>
      <p:sp>
        <p:nvSpPr>
          <p:cNvPr id="7" name="6 CuadroTexto"/>
          <p:cNvSpPr txBox="1"/>
          <p:nvPr/>
        </p:nvSpPr>
        <p:spPr>
          <a:xfrm>
            <a:off x="5008603" y="2718486"/>
            <a:ext cx="2968139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dirty="0" smtClean="0">
                <a:solidFill>
                  <a:schemeClr val="bg1"/>
                </a:solidFill>
                <a:latin typeface="Cambria" pitchFamily="18" charset="0"/>
              </a:rPr>
              <a:t>Programa Bilingüismo</a:t>
            </a:r>
            <a:endParaRPr lang="es-CO" dirty="0">
              <a:solidFill>
                <a:schemeClr val="bg1"/>
              </a:solidFill>
              <a:latin typeface="Cambria" pitchFamily="18" charset="0"/>
            </a:endParaRPr>
          </a:p>
        </p:txBody>
      </p:sp>
      <p:sp>
        <p:nvSpPr>
          <p:cNvPr id="8" name="7 CuadroTexto"/>
          <p:cNvSpPr txBox="1"/>
          <p:nvPr/>
        </p:nvSpPr>
        <p:spPr>
          <a:xfrm>
            <a:off x="3245708" y="4761469"/>
            <a:ext cx="3319849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dirty="0" smtClean="0">
                <a:solidFill>
                  <a:schemeClr val="bg1"/>
                </a:solidFill>
                <a:latin typeface="Cambria" pitchFamily="18" charset="0"/>
              </a:rPr>
              <a:t>Transporte Escolar Educación Superior</a:t>
            </a:r>
            <a:endParaRPr lang="es-CO" dirty="0">
              <a:solidFill>
                <a:schemeClr val="bg1"/>
              </a:solidFill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668104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0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3" name="Google Shape;303;p17"/>
          <p:cNvSpPr txBox="1">
            <a:spLocks noGrp="1"/>
          </p:cNvSpPr>
          <p:nvPr>
            <p:ph type="title"/>
          </p:nvPr>
        </p:nvSpPr>
        <p:spPr>
          <a:xfrm>
            <a:off x="2047950" y="0"/>
            <a:ext cx="5048100" cy="1147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s-ES" altLang="es-ES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EJE 1: Desarrollo Social para el Progreso</a:t>
            </a:r>
            <a:br>
              <a:rPr lang="es-ES" altLang="es-ES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</a:br>
            <a:r>
              <a:rPr lang="es-ES" altLang="es-ES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Programa: Unidos por la </a:t>
            </a:r>
            <a:r>
              <a:rPr lang="es-ES" altLang="es-ES" b="1" dirty="0" smtClean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Salud </a:t>
            </a:r>
            <a:r>
              <a:rPr lang="es-ES" altLang="es-ES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de La Vega</a:t>
            </a:r>
            <a:r>
              <a:rPr lang="es-ES" dirty="0"/>
              <a:t/>
            </a:r>
            <a:br>
              <a:rPr lang="es-ES" dirty="0"/>
            </a:br>
            <a:endParaRPr dirty="0"/>
          </a:p>
        </p:txBody>
      </p:sp>
      <p:sp>
        <p:nvSpPr>
          <p:cNvPr id="305" name="Google Shape;305;p17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7</a:t>
            </a:fld>
            <a:endParaRPr/>
          </a:p>
        </p:txBody>
      </p:sp>
      <p:graphicFrame>
        <p:nvGraphicFramePr>
          <p:cNvPr id="2" name="Diagrama 1"/>
          <p:cNvGraphicFramePr/>
          <p:nvPr>
            <p:extLst>
              <p:ext uri="{D42A27DB-BD31-4B8C-83A1-F6EECF244321}">
                <p14:modId xmlns:p14="http://schemas.microsoft.com/office/powerpoint/2010/main" val="354684470"/>
              </p:ext>
            </p:extLst>
          </p:nvPr>
        </p:nvGraphicFramePr>
        <p:xfrm>
          <a:off x="499360" y="864973"/>
          <a:ext cx="7712467" cy="409617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2047950" y="0"/>
            <a:ext cx="5048100" cy="708454"/>
          </a:xfrm>
        </p:spPr>
        <p:txBody>
          <a:bodyPr/>
          <a:lstStyle/>
          <a:p>
            <a:r>
              <a:rPr lang="es-ES" dirty="0" smtClean="0">
                <a:latin typeface="Baskerville Old Face" panose="02020602080505020303" pitchFamily="18" charset="0"/>
              </a:rPr>
              <a:t>REGISTRO FOTOGRÁFICO</a:t>
            </a:r>
            <a:endParaRPr lang="es-ES" dirty="0">
              <a:latin typeface="Baskerville Old Face" panose="02020602080505020303" pitchFamily="18" charset="0"/>
            </a:endParaRPr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8</a:t>
            </a:fld>
            <a:endParaRPr lang="es-ES"/>
          </a:p>
        </p:txBody>
      </p:sp>
      <p:pic>
        <p:nvPicPr>
          <p:cNvPr id="5" name="4 Imagen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76" t="9600" r="1976" b="6396"/>
          <a:stretch/>
        </p:blipFill>
        <p:spPr bwMode="auto">
          <a:xfrm>
            <a:off x="980302" y="551936"/>
            <a:ext cx="3423109" cy="205638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6" name="5 Imagen" descr="C:\Users\SBDS\Desktop\SSR\SOPORTE FOTOGRAFICO FERIA SEXUALIDAD\IMG_20180914_093916142_HDR.jpg"/>
          <p:cNvPicPr/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285" b="13824"/>
          <a:stretch/>
        </p:blipFill>
        <p:spPr bwMode="auto">
          <a:xfrm>
            <a:off x="4644546" y="551936"/>
            <a:ext cx="3532692" cy="205638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7" name="6 CuadroTexto"/>
          <p:cNvSpPr txBox="1"/>
          <p:nvPr/>
        </p:nvSpPr>
        <p:spPr>
          <a:xfrm>
            <a:off x="905586" y="2610516"/>
            <a:ext cx="357254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Capacitación en Nutrición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8" name="7 CuadroTexto"/>
          <p:cNvSpPr txBox="1"/>
          <p:nvPr/>
        </p:nvSpPr>
        <p:spPr>
          <a:xfrm>
            <a:off x="4403410" y="2610516"/>
            <a:ext cx="401496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Feria Educativa en Salud Sexual</a:t>
            </a:r>
            <a:endParaRPr lang="es-CO" b="1" dirty="0">
              <a:latin typeface="Cambria" pitchFamily="18" charset="0"/>
            </a:endParaRPr>
          </a:p>
        </p:txBody>
      </p:sp>
      <p:pic>
        <p:nvPicPr>
          <p:cNvPr id="9" name="8 Imagen" descr="C:\Users\SBDS\AppData\Local\Temp\Rar$DIa0.667\IMG-20190105-WA0004.jpg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80302" y="2918293"/>
            <a:ext cx="3423109" cy="1856677"/>
          </a:xfrm>
          <a:prstGeom prst="rect">
            <a:avLst/>
          </a:prstGeom>
          <a:noFill/>
          <a:ln>
            <a:noFill/>
          </a:ln>
        </p:spPr>
      </p:pic>
      <p:sp>
        <p:nvSpPr>
          <p:cNvPr id="10" name="9 CuadroTexto"/>
          <p:cNvSpPr txBox="1"/>
          <p:nvPr/>
        </p:nvSpPr>
        <p:spPr>
          <a:xfrm>
            <a:off x="836474" y="4774970"/>
            <a:ext cx="371076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Taller en Salud Mental y Sana Convivencia</a:t>
            </a:r>
            <a:endParaRPr lang="es-CO" b="1" dirty="0">
              <a:latin typeface="Cambria" pitchFamily="18" charset="0"/>
            </a:endParaRPr>
          </a:p>
        </p:txBody>
      </p:sp>
      <p:pic>
        <p:nvPicPr>
          <p:cNvPr id="11" name="10 Imagen" descr="C:\Users\SBDS\AppData\Local\Temp\Rar$DIa0.730\IMG-20190105-WA0012.jpg"/>
          <p:cNvPicPr/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238" t="33922" r="2238" b="15294"/>
          <a:stretch/>
        </p:blipFill>
        <p:spPr bwMode="auto">
          <a:xfrm>
            <a:off x="4644546" y="2918293"/>
            <a:ext cx="3428536" cy="1856678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12" name="11 CuadroTexto"/>
          <p:cNvSpPr txBox="1"/>
          <p:nvPr/>
        </p:nvSpPr>
        <p:spPr>
          <a:xfrm>
            <a:off x="4403411" y="4774971"/>
            <a:ext cx="401496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Brigadas de Salud en Veredas</a:t>
            </a:r>
            <a:endParaRPr lang="es-CO" b="1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267914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0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0" name="Google Shape;310;p18"/>
          <p:cNvSpPr txBox="1">
            <a:spLocks noGrp="1"/>
          </p:cNvSpPr>
          <p:nvPr>
            <p:ph type="ctrTitle" idx="4294967295"/>
          </p:nvPr>
        </p:nvSpPr>
        <p:spPr>
          <a:xfrm>
            <a:off x="2112750" y="187102"/>
            <a:ext cx="4918500" cy="824576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lvl="0"/>
            <a:r>
              <a:rPr lang="es-ES" altLang="es-ES" sz="2000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EJE 1: Desarrollo Social para el Progreso</a:t>
            </a:r>
            <a:br>
              <a:rPr lang="es-ES" altLang="es-ES" sz="2000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</a:br>
            <a:r>
              <a:rPr lang="es-ES" altLang="es-ES" sz="2000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Programa: Unidos por la </a:t>
            </a:r>
            <a:r>
              <a:rPr lang="es-ES" altLang="es-ES" sz="2000" b="1" dirty="0" smtClean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Cultura </a:t>
            </a:r>
            <a:r>
              <a:rPr lang="es-ES" altLang="es-ES" sz="2000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de La Vega</a:t>
            </a:r>
            <a:endParaRPr lang="es-ES" sz="2000" dirty="0"/>
          </a:p>
        </p:txBody>
      </p:sp>
      <p:sp>
        <p:nvSpPr>
          <p:cNvPr id="312" name="Google Shape;312;p18"/>
          <p:cNvSpPr/>
          <p:nvPr/>
        </p:nvSpPr>
        <p:spPr>
          <a:xfrm>
            <a:off x="4810215" y="2408815"/>
            <a:ext cx="264679" cy="252725"/>
          </a:xfrm>
          <a:custGeom>
            <a:avLst/>
            <a:gdLst/>
            <a:ahLst/>
            <a:cxnLst/>
            <a:rect l="l" t="t" r="r" b="b"/>
            <a:pathLst>
              <a:path w="15144" h="14460" extrusionOk="0">
                <a:moveTo>
                  <a:pt x="7572" y="1"/>
                </a:moveTo>
                <a:lnTo>
                  <a:pt x="7499" y="25"/>
                </a:lnTo>
                <a:lnTo>
                  <a:pt x="7401" y="74"/>
                </a:lnTo>
                <a:lnTo>
                  <a:pt x="7328" y="172"/>
                </a:lnTo>
                <a:lnTo>
                  <a:pt x="7255" y="294"/>
                </a:lnTo>
                <a:lnTo>
                  <a:pt x="5594" y="4104"/>
                </a:lnTo>
                <a:lnTo>
                  <a:pt x="5521" y="4226"/>
                </a:lnTo>
                <a:lnTo>
                  <a:pt x="5398" y="4373"/>
                </a:lnTo>
                <a:lnTo>
                  <a:pt x="5276" y="4495"/>
                </a:lnTo>
                <a:lnTo>
                  <a:pt x="5130" y="4617"/>
                </a:lnTo>
                <a:lnTo>
                  <a:pt x="4983" y="4715"/>
                </a:lnTo>
                <a:lnTo>
                  <a:pt x="4812" y="4788"/>
                </a:lnTo>
                <a:lnTo>
                  <a:pt x="4666" y="4861"/>
                </a:lnTo>
                <a:lnTo>
                  <a:pt x="4495" y="4886"/>
                </a:lnTo>
                <a:lnTo>
                  <a:pt x="392" y="5301"/>
                </a:lnTo>
                <a:lnTo>
                  <a:pt x="245" y="5325"/>
                </a:lnTo>
                <a:lnTo>
                  <a:pt x="123" y="5374"/>
                </a:lnTo>
                <a:lnTo>
                  <a:pt x="50" y="5423"/>
                </a:lnTo>
                <a:lnTo>
                  <a:pt x="1" y="5521"/>
                </a:lnTo>
                <a:lnTo>
                  <a:pt x="1" y="5594"/>
                </a:lnTo>
                <a:lnTo>
                  <a:pt x="25" y="5692"/>
                </a:lnTo>
                <a:lnTo>
                  <a:pt x="74" y="5789"/>
                </a:lnTo>
                <a:lnTo>
                  <a:pt x="196" y="5911"/>
                </a:lnTo>
                <a:lnTo>
                  <a:pt x="3274" y="8647"/>
                </a:lnTo>
                <a:lnTo>
                  <a:pt x="3396" y="8769"/>
                </a:lnTo>
                <a:lnTo>
                  <a:pt x="3493" y="8915"/>
                </a:lnTo>
                <a:lnTo>
                  <a:pt x="3567" y="9086"/>
                </a:lnTo>
                <a:lnTo>
                  <a:pt x="3640" y="9257"/>
                </a:lnTo>
                <a:lnTo>
                  <a:pt x="3689" y="9428"/>
                </a:lnTo>
                <a:lnTo>
                  <a:pt x="3713" y="9599"/>
                </a:lnTo>
                <a:lnTo>
                  <a:pt x="3713" y="9770"/>
                </a:lnTo>
                <a:lnTo>
                  <a:pt x="3689" y="9941"/>
                </a:lnTo>
                <a:lnTo>
                  <a:pt x="2810" y="13995"/>
                </a:lnTo>
                <a:lnTo>
                  <a:pt x="2785" y="14142"/>
                </a:lnTo>
                <a:lnTo>
                  <a:pt x="2810" y="14240"/>
                </a:lnTo>
                <a:lnTo>
                  <a:pt x="2834" y="14337"/>
                </a:lnTo>
                <a:lnTo>
                  <a:pt x="2883" y="14411"/>
                </a:lnTo>
                <a:lnTo>
                  <a:pt x="2981" y="14435"/>
                </a:lnTo>
                <a:lnTo>
                  <a:pt x="3078" y="14459"/>
                </a:lnTo>
                <a:lnTo>
                  <a:pt x="3200" y="14411"/>
                </a:lnTo>
                <a:lnTo>
                  <a:pt x="3322" y="14362"/>
                </a:lnTo>
                <a:lnTo>
                  <a:pt x="6888" y="12261"/>
                </a:lnTo>
                <a:lnTo>
                  <a:pt x="7035" y="12188"/>
                </a:lnTo>
                <a:lnTo>
                  <a:pt x="7206" y="12139"/>
                </a:lnTo>
                <a:lnTo>
                  <a:pt x="7401" y="12115"/>
                </a:lnTo>
                <a:lnTo>
                  <a:pt x="7743" y="12115"/>
                </a:lnTo>
                <a:lnTo>
                  <a:pt x="7938" y="12139"/>
                </a:lnTo>
                <a:lnTo>
                  <a:pt x="8109" y="12188"/>
                </a:lnTo>
                <a:lnTo>
                  <a:pt x="8256" y="12261"/>
                </a:lnTo>
                <a:lnTo>
                  <a:pt x="11822" y="14362"/>
                </a:lnTo>
                <a:lnTo>
                  <a:pt x="11944" y="14411"/>
                </a:lnTo>
                <a:lnTo>
                  <a:pt x="12066" y="14459"/>
                </a:lnTo>
                <a:lnTo>
                  <a:pt x="12164" y="14435"/>
                </a:lnTo>
                <a:lnTo>
                  <a:pt x="12261" y="14411"/>
                </a:lnTo>
                <a:lnTo>
                  <a:pt x="12310" y="14337"/>
                </a:lnTo>
                <a:lnTo>
                  <a:pt x="12335" y="14240"/>
                </a:lnTo>
                <a:lnTo>
                  <a:pt x="12359" y="14142"/>
                </a:lnTo>
                <a:lnTo>
                  <a:pt x="12335" y="13995"/>
                </a:lnTo>
                <a:lnTo>
                  <a:pt x="11455" y="9941"/>
                </a:lnTo>
                <a:lnTo>
                  <a:pt x="11431" y="9770"/>
                </a:lnTo>
                <a:lnTo>
                  <a:pt x="11431" y="9599"/>
                </a:lnTo>
                <a:lnTo>
                  <a:pt x="11455" y="9428"/>
                </a:lnTo>
                <a:lnTo>
                  <a:pt x="11504" y="9257"/>
                </a:lnTo>
                <a:lnTo>
                  <a:pt x="11577" y="9086"/>
                </a:lnTo>
                <a:lnTo>
                  <a:pt x="11651" y="8915"/>
                </a:lnTo>
                <a:lnTo>
                  <a:pt x="11748" y="8769"/>
                </a:lnTo>
                <a:lnTo>
                  <a:pt x="11870" y="8647"/>
                </a:lnTo>
                <a:lnTo>
                  <a:pt x="14948" y="5911"/>
                </a:lnTo>
                <a:lnTo>
                  <a:pt x="15070" y="5789"/>
                </a:lnTo>
                <a:lnTo>
                  <a:pt x="15119" y="5692"/>
                </a:lnTo>
                <a:lnTo>
                  <a:pt x="15143" y="5594"/>
                </a:lnTo>
                <a:lnTo>
                  <a:pt x="15143" y="5521"/>
                </a:lnTo>
                <a:lnTo>
                  <a:pt x="15094" y="5423"/>
                </a:lnTo>
                <a:lnTo>
                  <a:pt x="15021" y="5374"/>
                </a:lnTo>
                <a:lnTo>
                  <a:pt x="14899" y="5325"/>
                </a:lnTo>
                <a:lnTo>
                  <a:pt x="14752" y="5301"/>
                </a:lnTo>
                <a:lnTo>
                  <a:pt x="10649" y="4886"/>
                </a:lnTo>
                <a:lnTo>
                  <a:pt x="10478" y="4861"/>
                </a:lnTo>
                <a:lnTo>
                  <a:pt x="10332" y="4788"/>
                </a:lnTo>
                <a:lnTo>
                  <a:pt x="10161" y="4715"/>
                </a:lnTo>
                <a:lnTo>
                  <a:pt x="10014" y="4617"/>
                </a:lnTo>
                <a:lnTo>
                  <a:pt x="9868" y="4495"/>
                </a:lnTo>
                <a:lnTo>
                  <a:pt x="9746" y="4373"/>
                </a:lnTo>
                <a:lnTo>
                  <a:pt x="9624" y="4226"/>
                </a:lnTo>
                <a:lnTo>
                  <a:pt x="9550" y="4104"/>
                </a:lnTo>
                <a:lnTo>
                  <a:pt x="7890" y="294"/>
                </a:lnTo>
                <a:lnTo>
                  <a:pt x="7816" y="172"/>
                </a:lnTo>
                <a:lnTo>
                  <a:pt x="7743" y="74"/>
                </a:lnTo>
                <a:lnTo>
                  <a:pt x="7645" y="25"/>
                </a:lnTo>
                <a:lnTo>
                  <a:pt x="7572" y="1"/>
                </a:lnTo>
                <a:close/>
              </a:path>
            </a:pathLst>
          </a:custGeom>
          <a:solidFill>
            <a:srgbClr val="FF9900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313" name="Google Shape;313;p18"/>
          <p:cNvGrpSpPr/>
          <p:nvPr/>
        </p:nvGrpSpPr>
        <p:grpSpPr>
          <a:xfrm>
            <a:off x="4481637" y="989795"/>
            <a:ext cx="1133902" cy="1134217"/>
            <a:chOff x="6654650" y="3665275"/>
            <a:chExt cx="409100" cy="409125"/>
          </a:xfrm>
        </p:grpSpPr>
        <p:sp>
          <p:nvSpPr>
            <p:cNvPr id="314" name="Google Shape;314;p18"/>
            <p:cNvSpPr/>
            <p:nvPr/>
          </p:nvSpPr>
          <p:spPr>
            <a:xfrm>
              <a:off x="6808525" y="3819150"/>
              <a:ext cx="211875" cy="211900"/>
            </a:xfrm>
            <a:custGeom>
              <a:avLst/>
              <a:gdLst/>
              <a:ahLst/>
              <a:cxnLst/>
              <a:rect l="l" t="t" r="r" b="b"/>
              <a:pathLst>
                <a:path w="8475" h="8476" extrusionOk="0">
                  <a:moveTo>
                    <a:pt x="8157" y="0"/>
                  </a:moveTo>
                  <a:lnTo>
                    <a:pt x="7327" y="1075"/>
                  </a:lnTo>
                  <a:lnTo>
                    <a:pt x="6399" y="2150"/>
                  </a:lnTo>
                  <a:lnTo>
                    <a:pt x="5422" y="3249"/>
                  </a:lnTo>
                  <a:lnTo>
                    <a:pt x="4347" y="4348"/>
                  </a:lnTo>
                  <a:lnTo>
                    <a:pt x="3248" y="5422"/>
                  </a:lnTo>
                  <a:lnTo>
                    <a:pt x="2149" y="6399"/>
                  </a:lnTo>
                  <a:lnTo>
                    <a:pt x="1075" y="7327"/>
                  </a:lnTo>
                  <a:lnTo>
                    <a:pt x="0" y="8158"/>
                  </a:lnTo>
                  <a:lnTo>
                    <a:pt x="440" y="8280"/>
                  </a:lnTo>
                  <a:lnTo>
                    <a:pt x="855" y="8377"/>
                  </a:lnTo>
                  <a:lnTo>
                    <a:pt x="1294" y="8426"/>
                  </a:lnTo>
                  <a:lnTo>
                    <a:pt x="1734" y="8475"/>
                  </a:lnTo>
                  <a:lnTo>
                    <a:pt x="2174" y="8475"/>
                  </a:lnTo>
                  <a:lnTo>
                    <a:pt x="2613" y="8451"/>
                  </a:lnTo>
                  <a:lnTo>
                    <a:pt x="3028" y="8402"/>
                  </a:lnTo>
                  <a:lnTo>
                    <a:pt x="3468" y="8304"/>
                  </a:lnTo>
                  <a:lnTo>
                    <a:pt x="3883" y="8207"/>
                  </a:lnTo>
                  <a:lnTo>
                    <a:pt x="4323" y="8060"/>
                  </a:lnTo>
                  <a:lnTo>
                    <a:pt x="4714" y="7889"/>
                  </a:lnTo>
                  <a:lnTo>
                    <a:pt x="5129" y="7694"/>
                  </a:lnTo>
                  <a:lnTo>
                    <a:pt x="5520" y="7449"/>
                  </a:lnTo>
                  <a:lnTo>
                    <a:pt x="5886" y="7205"/>
                  </a:lnTo>
                  <a:lnTo>
                    <a:pt x="6252" y="6912"/>
                  </a:lnTo>
                  <a:lnTo>
                    <a:pt x="6594" y="6595"/>
                  </a:lnTo>
                  <a:lnTo>
                    <a:pt x="6912" y="6253"/>
                  </a:lnTo>
                  <a:lnTo>
                    <a:pt x="7205" y="5886"/>
                  </a:lnTo>
                  <a:lnTo>
                    <a:pt x="7449" y="5520"/>
                  </a:lnTo>
                  <a:lnTo>
                    <a:pt x="7693" y="5129"/>
                  </a:lnTo>
                  <a:lnTo>
                    <a:pt x="7889" y="4714"/>
                  </a:lnTo>
                  <a:lnTo>
                    <a:pt x="8060" y="4323"/>
                  </a:lnTo>
                  <a:lnTo>
                    <a:pt x="8206" y="3884"/>
                  </a:lnTo>
                  <a:lnTo>
                    <a:pt x="8304" y="3468"/>
                  </a:lnTo>
                  <a:lnTo>
                    <a:pt x="8402" y="3029"/>
                  </a:lnTo>
                  <a:lnTo>
                    <a:pt x="8450" y="2614"/>
                  </a:lnTo>
                  <a:lnTo>
                    <a:pt x="8475" y="2174"/>
                  </a:lnTo>
                  <a:lnTo>
                    <a:pt x="8475" y="1734"/>
                  </a:lnTo>
                  <a:lnTo>
                    <a:pt x="8426" y="1295"/>
                  </a:lnTo>
                  <a:lnTo>
                    <a:pt x="8377" y="855"/>
                  </a:lnTo>
                  <a:lnTo>
                    <a:pt x="8279" y="440"/>
                  </a:lnTo>
                  <a:lnTo>
                    <a:pt x="8157" y="0"/>
                  </a:lnTo>
                  <a:close/>
                </a:path>
              </a:pathLst>
            </a:cu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5" name="Google Shape;315;p18"/>
            <p:cNvSpPr/>
            <p:nvPr/>
          </p:nvSpPr>
          <p:spPr>
            <a:xfrm>
              <a:off x="6654650" y="3665275"/>
              <a:ext cx="409100" cy="409125"/>
            </a:xfrm>
            <a:custGeom>
              <a:avLst/>
              <a:gdLst/>
              <a:ahLst/>
              <a:cxnLst/>
              <a:rect l="l" t="t" r="r" b="b"/>
              <a:pathLst>
                <a:path w="16364" h="16365" extrusionOk="0">
                  <a:moveTo>
                    <a:pt x="13580" y="1686"/>
                  </a:moveTo>
                  <a:lnTo>
                    <a:pt x="13677" y="1735"/>
                  </a:lnTo>
                  <a:lnTo>
                    <a:pt x="13775" y="1759"/>
                  </a:lnTo>
                  <a:lnTo>
                    <a:pt x="13848" y="1832"/>
                  </a:lnTo>
                  <a:lnTo>
                    <a:pt x="13897" y="1906"/>
                  </a:lnTo>
                  <a:lnTo>
                    <a:pt x="13946" y="1979"/>
                  </a:lnTo>
                  <a:lnTo>
                    <a:pt x="13970" y="2077"/>
                  </a:lnTo>
                  <a:lnTo>
                    <a:pt x="13995" y="2174"/>
                  </a:lnTo>
                  <a:lnTo>
                    <a:pt x="13995" y="2419"/>
                  </a:lnTo>
                  <a:lnTo>
                    <a:pt x="13922" y="2687"/>
                  </a:lnTo>
                  <a:lnTo>
                    <a:pt x="13824" y="3029"/>
                  </a:lnTo>
                  <a:lnTo>
                    <a:pt x="13677" y="3371"/>
                  </a:lnTo>
                  <a:lnTo>
                    <a:pt x="13482" y="3762"/>
                  </a:lnTo>
                  <a:lnTo>
                    <a:pt x="13238" y="4177"/>
                  </a:lnTo>
                  <a:lnTo>
                    <a:pt x="12993" y="3908"/>
                  </a:lnTo>
                  <a:lnTo>
                    <a:pt x="12749" y="3615"/>
                  </a:lnTo>
                  <a:lnTo>
                    <a:pt x="12407" y="3298"/>
                  </a:lnTo>
                  <a:lnTo>
                    <a:pt x="12041" y="3029"/>
                  </a:lnTo>
                  <a:lnTo>
                    <a:pt x="11675" y="2761"/>
                  </a:lnTo>
                  <a:lnTo>
                    <a:pt x="11308" y="2541"/>
                  </a:lnTo>
                  <a:lnTo>
                    <a:pt x="11748" y="2272"/>
                  </a:lnTo>
                  <a:lnTo>
                    <a:pt x="12187" y="2052"/>
                  </a:lnTo>
                  <a:lnTo>
                    <a:pt x="12554" y="1881"/>
                  </a:lnTo>
                  <a:lnTo>
                    <a:pt x="12920" y="1759"/>
                  </a:lnTo>
                  <a:lnTo>
                    <a:pt x="13213" y="1686"/>
                  </a:lnTo>
                  <a:close/>
                  <a:moveTo>
                    <a:pt x="9721" y="3591"/>
                  </a:moveTo>
                  <a:lnTo>
                    <a:pt x="9794" y="3615"/>
                  </a:lnTo>
                  <a:lnTo>
                    <a:pt x="9916" y="3713"/>
                  </a:lnTo>
                  <a:lnTo>
                    <a:pt x="10014" y="3835"/>
                  </a:lnTo>
                  <a:lnTo>
                    <a:pt x="10038" y="3908"/>
                  </a:lnTo>
                  <a:lnTo>
                    <a:pt x="10038" y="3982"/>
                  </a:lnTo>
                  <a:lnTo>
                    <a:pt x="10038" y="4055"/>
                  </a:lnTo>
                  <a:lnTo>
                    <a:pt x="10014" y="4128"/>
                  </a:lnTo>
                  <a:lnTo>
                    <a:pt x="9916" y="4250"/>
                  </a:lnTo>
                  <a:lnTo>
                    <a:pt x="9794" y="4348"/>
                  </a:lnTo>
                  <a:lnTo>
                    <a:pt x="9721" y="4372"/>
                  </a:lnTo>
                  <a:lnTo>
                    <a:pt x="9574" y="4372"/>
                  </a:lnTo>
                  <a:lnTo>
                    <a:pt x="9501" y="4348"/>
                  </a:lnTo>
                  <a:lnTo>
                    <a:pt x="9379" y="4250"/>
                  </a:lnTo>
                  <a:lnTo>
                    <a:pt x="9281" y="4128"/>
                  </a:lnTo>
                  <a:lnTo>
                    <a:pt x="9257" y="4055"/>
                  </a:lnTo>
                  <a:lnTo>
                    <a:pt x="9257" y="3982"/>
                  </a:lnTo>
                  <a:lnTo>
                    <a:pt x="9257" y="3908"/>
                  </a:lnTo>
                  <a:lnTo>
                    <a:pt x="9281" y="3835"/>
                  </a:lnTo>
                  <a:lnTo>
                    <a:pt x="9379" y="3713"/>
                  </a:lnTo>
                  <a:lnTo>
                    <a:pt x="9501" y="3615"/>
                  </a:lnTo>
                  <a:lnTo>
                    <a:pt x="9574" y="3591"/>
                  </a:lnTo>
                  <a:close/>
                  <a:moveTo>
                    <a:pt x="8182" y="3322"/>
                  </a:moveTo>
                  <a:lnTo>
                    <a:pt x="8304" y="3347"/>
                  </a:lnTo>
                  <a:lnTo>
                    <a:pt x="8402" y="3371"/>
                  </a:lnTo>
                  <a:lnTo>
                    <a:pt x="8500" y="3420"/>
                  </a:lnTo>
                  <a:lnTo>
                    <a:pt x="8597" y="3493"/>
                  </a:lnTo>
                  <a:lnTo>
                    <a:pt x="8671" y="3591"/>
                  </a:lnTo>
                  <a:lnTo>
                    <a:pt x="8719" y="3689"/>
                  </a:lnTo>
                  <a:lnTo>
                    <a:pt x="8768" y="3786"/>
                  </a:lnTo>
                  <a:lnTo>
                    <a:pt x="8768" y="3908"/>
                  </a:lnTo>
                  <a:lnTo>
                    <a:pt x="8768" y="4031"/>
                  </a:lnTo>
                  <a:lnTo>
                    <a:pt x="8719" y="4153"/>
                  </a:lnTo>
                  <a:lnTo>
                    <a:pt x="8671" y="4250"/>
                  </a:lnTo>
                  <a:lnTo>
                    <a:pt x="8597" y="4324"/>
                  </a:lnTo>
                  <a:lnTo>
                    <a:pt x="8500" y="4397"/>
                  </a:lnTo>
                  <a:lnTo>
                    <a:pt x="8402" y="4446"/>
                  </a:lnTo>
                  <a:lnTo>
                    <a:pt x="8304" y="4495"/>
                  </a:lnTo>
                  <a:lnTo>
                    <a:pt x="8060" y="4495"/>
                  </a:lnTo>
                  <a:lnTo>
                    <a:pt x="7962" y="4446"/>
                  </a:lnTo>
                  <a:lnTo>
                    <a:pt x="7865" y="4397"/>
                  </a:lnTo>
                  <a:lnTo>
                    <a:pt x="7767" y="4324"/>
                  </a:lnTo>
                  <a:lnTo>
                    <a:pt x="7694" y="4250"/>
                  </a:lnTo>
                  <a:lnTo>
                    <a:pt x="7645" y="4153"/>
                  </a:lnTo>
                  <a:lnTo>
                    <a:pt x="7596" y="4031"/>
                  </a:lnTo>
                  <a:lnTo>
                    <a:pt x="7596" y="3908"/>
                  </a:lnTo>
                  <a:lnTo>
                    <a:pt x="7596" y="3786"/>
                  </a:lnTo>
                  <a:lnTo>
                    <a:pt x="7645" y="3689"/>
                  </a:lnTo>
                  <a:lnTo>
                    <a:pt x="7694" y="3591"/>
                  </a:lnTo>
                  <a:lnTo>
                    <a:pt x="7767" y="3493"/>
                  </a:lnTo>
                  <a:lnTo>
                    <a:pt x="7865" y="3420"/>
                  </a:lnTo>
                  <a:lnTo>
                    <a:pt x="7962" y="3371"/>
                  </a:lnTo>
                  <a:lnTo>
                    <a:pt x="8060" y="3347"/>
                  </a:lnTo>
                  <a:lnTo>
                    <a:pt x="8182" y="3322"/>
                  </a:lnTo>
                  <a:close/>
                  <a:moveTo>
                    <a:pt x="9086" y="4763"/>
                  </a:moveTo>
                  <a:lnTo>
                    <a:pt x="9159" y="4788"/>
                  </a:lnTo>
                  <a:lnTo>
                    <a:pt x="9281" y="4885"/>
                  </a:lnTo>
                  <a:lnTo>
                    <a:pt x="9354" y="5007"/>
                  </a:lnTo>
                  <a:lnTo>
                    <a:pt x="9379" y="5081"/>
                  </a:lnTo>
                  <a:lnTo>
                    <a:pt x="9379" y="5154"/>
                  </a:lnTo>
                  <a:lnTo>
                    <a:pt x="9379" y="5227"/>
                  </a:lnTo>
                  <a:lnTo>
                    <a:pt x="9354" y="5301"/>
                  </a:lnTo>
                  <a:lnTo>
                    <a:pt x="9281" y="5423"/>
                  </a:lnTo>
                  <a:lnTo>
                    <a:pt x="9159" y="5520"/>
                  </a:lnTo>
                  <a:lnTo>
                    <a:pt x="9086" y="5545"/>
                  </a:lnTo>
                  <a:lnTo>
                    <a:pt x="8915" y="5545"/>
                  </a:lnTo>
                  <a:lnTo>
                    <a:pt x="8842" y="5520"/>
                  </a:lnTo>
                  <a:lnTo>
                    <a:pt x="8719" y="5423"/>
                  </a:lnTo>
                  <a:lnTo>
                    <a:pt x="8646" y="5301"/>
                  </a:lnTo>
                  <a:lnTo>
                    <a:pt x="8622" y="5227"/>
                  </a:lnTo>
                  <a:lnTo>
                    <a:pt x="8597" y="5154"/>
                  </a:lnTo>
                  <a:lnTo>
                    <a:pt x="8622" y="5081"/>
                  </a:lnTo>
                  <a:lnTo>
                    <a:pt x="8646" y="5007"/>
                  </a:lnTo>
                  <a:lnTo>
                    <a:pt x="8719" y="4885"/>
                  </a:lnTo>
                  <a:lnTo>
                    <a:pt x="8842" y="4788"/>
                  </a:lnTo>
                  <a:lnTo>
                    <a:pt x="8915" y="4763"/>
                  </a:lnTo>
                  <a:close/>
                  <a:moveTo>
                    <a:pt x="2540" y="11309"/>
                  </a:moveTo>
                  <a:lnTo>
                    <a:pt x="2760" y="11675"/>
                  </a:lnTo>
                  <a:lnTo>
                    <a:pt x="3029" y="12041"/>
                  </a:lnTo>
                  <a:lnTo>
                    <a:pt x="3298" y="12408"/>
                  </a:lnTo>
                  <a:lnTo>
                    <a:pt x="3615" y="12750"/>
                  </a:lnTo>
                  <a:lnTo>
                    <a:pt x="3908" y="12994"/>
                  </a:lnTo>
                  <a:lnTo>
                    <a:pt x="4177" y="13238"/>
                  </a:lnTo>
                  <a:lnTo>
                    <a:pt x="3762" y="13482"/>
                  </a:lnTo>
                  <a:lnTo>
                    <a:pt x="3371" y="13678"/>
                  </a:lnTo>
                  <a:lnTo>
                    <a:pt x="3029" y="13824"/>
                  </a:lnTo>
                  <a:lnTo>
                    <a:pt x="2687" y="13922"/>
                  </a:lnTo>
                  <a:lnTo>
                    <a:pt x="2418" y="13995"/>
                  </a:lnTo>
                  <a:lnTo>
                    <a:pt x="2174" y="13995"/>
                  </a:lnTo>
                  <a:lnTo>
                    <a:pt x="2076" y="13971"/>
                  </a:lnTo>
                  <a:lnTo>
                    <a:pt x="1979" y="13946"/>
                  </a:lnTo>
                  <a:lnTo>
                    <a:pt x="1905" y="13897"/>
                  </a:lnTo>
                  <a:lnTo>
                    <a:pt x="1832" y="13849"/>
                  </a:lnTo>
                  <a:lnTo>
                    <a:pt x="1759" y="13775"/>
                  </a:lnTo>
                  <a:lnTo>
                    <a:pt x="1734" y="13678"/>
                  </a:lnTo>
                  <a:lnTo>
                    <a:pt x="1686" y="13580"/>
                  </a:lnTo>
                  <a:lnTo>
                    <a:pt x="1686" y="13482"/>
                  </a:lnTo>
                  <a:lnTo>
                    <a:pt x="1686" y="13214"/>
                  </a:lnTo>
                  <a:lnTo>
                    <a:pt x="1759" y="12921"/>
                  </a:lnTo>
                  <a:lnTo>
                    <a:pt x="1881" y="12554"/>
                  </a:lnTo>
                  <a:lnTo>
                    <a:pt x="2052" y="12188"/>
                  </a:lnTo>
                  <a:lnTo>
                    <a:pt x="2272" y="11748"/>
                  </a:lnTo>
                  <a:lnTo>
                    <a:pt x="2540" y="11309"/>
                  </a:lnTo>
                  <a:close/>
                  <a:moveTo>
                    <a:pt x="15362" y="1"/>
                  </a:moveTo>
                  <a:lnTo>
                    <a:pt x="15094" y="25"/>
                  </a:lnTo>
                  <a:lnTo>
                    <a:pt x="14801" y="74"/>
                  </a:lnTo>
                  <a:lnTo>
                    <a:pt x="14483" y="172"/>
                  </a:lnTo>
                  <a:lnTo>
                    <a:pt x="14141" y="294"/>
                  </a:lnTo>
                  <a:lnTo>
                    <a:pt x="13775" y="440"/>
                  </a:lnTo>
                  <a:lnTo>
                    <a:pt x="13384" y="611"/>
                  </a:lnTo>
                  <a:lnTo>
                    <a:pt x="12993" y="831"/>
                  </a:lnTo>
                  <a:lnTo>
                    <a:pt x="12578" y="1051"/>
                  </a:lnTo>
                  <a:lnTo>
                    <a:pt x="11699" y="1613"/>
                  </a:lnTo>
                  <a:lnTo>
                    <a:pt x="10747" y="2272"/>
                  </a:lnTo>
                  <a:lnTo>
                    <a:pt x="10307" y="2101"/>
                  </a:lnTo>
                  <a:lnTo>
                    <a:pt x="9843" y="1955"/>
                  </a:lnTo>
                  <a:lnTo>
                    <a:pt x="9379" y="1857"/>
                  </a:lnTo>
                  <a:lnTo>
                    <a:pt x="8915" y="1784"/>
                  </a:lnTo>
                  <a:lnTo>
                    <a:pt x="8451" y="1735"/>
                  </a:lnTo>
                  <a:lnTo>
                    <a:pt x="7962" y="1735"/>
                  </a:lnTo>
                  <a:lnTo>
                    <a:pt x="7498" y="1784"/>
                  </a:lnTo>
                  <a:lnTo>
                    <a:pt x="7034" y="1832"/>
                  </a:lnTo>
                  <a:lnTo>
                    <a:pt x="6570" y="1930"/>
                  </a:lnTo>
                  <a:lnTo>
                    <a:pt x="6106" y="2077"/>
                  </a:lnTo>
                  <a:lnTo>
                    <a:pt x="5667" y="2248"/>
                  </a:lnTo>
                  <a:lnTo>
                    <a:pt x="5227" y="2443"/>
                  </a:lnTo>
                  <a:lnTo>
                    <a:pt x="4787" y="2687"/>
                  </a:lnTo>
                  <a:lnTo>
                    <a:pt x="4397" y="2980"/>
                  </a:lnTo>
                  <a:lnTo>
                    <a:pt x="4006" y="3273"/>
                  </a:lnTo>
                  <a:lnTo>
                    <a:pt x="3615" y="3615"/>
                  </a:lnTo>
                  <a:lnTo>
                    <a:pt x="3273" y="4006"/>
                  </a:lnTo>
                  <a:lnTo>
                    <a:pt x="2980" y="4397"/>
                  </a:lnTo>
                  <a:lnTo>
                    <a:pt x="2687" y="4788"/>
                  </a:lnTo>
                  <a:lnTo>
                    <a:pt x="2443" y="5227"/>
                  </a:lnTo>
                  <a:lnTo>
                    <a:pt x="2247" y="5667"/>
                  </a:lnTo>
                  <a:lnTo>
                    <a:pt x="2076" y="6107"/>
                  </a:lnTo>
                  <a:lnTo>
                    <a:pt x="1930" y="6571"/>
                  </a:lnTo>
                  <a:lnTo>
                    <a:pt x="1832" y="7035"/>
                  </a:lnTo>
                  <a:lnTo>
                    <a:pt x="1783" y="7499"/>
                  </a:lnTo>
                  <a:lnTo>
                    <a:pt x="1734" y="7963"/>
                  </a:lnTo>
                  <a:lnTo>
                    <a:pt x="1734" y="8451"/>
                  </a:lnTo>
                  <a:lnTo>
                    <a:pt x="1783" y="8915"/>
                  </a:lnTo>
                  <a:lnTo>
                    <a:pt x="1857" y="9379"/>
                  </a:lnTo>
                  <a:lnTo>
                    <a:pt x="1954" y="9843"/>
                  </a:lnTo>
                  <a:lnTo>
                    <a:pt x="2101" y="10307"/>
                  </a:lnTo>
                  <a:lnTo>
                    <a:pt x="2272" y="10747"/>
                  </a:lnTo>
                  <a:lnTo>
                    <a:pt x="1612" y="11699"/>
                  </a:lnTo>
                  <a:lnTo>
                    <a:pt x="1051" y="12579"/>
                  </a:lnTo>
                  <a:lnTo>
                    <a:pt x="831" y="12994"/>
                  </a:lnTo>
                  <a:lnTo>
                    <a:pt x="611" y="13385"/>
                  </a:lnTo>
                  <a:lnTo>
                    <a:pt x="440" y="13775"/>
                  </a:lnTo>
                  <a:lnTo>
                    <a:pt x="293" y="14142"/>
                  </a:lnTo>
                  <a:lnTo>
                    <a:pt x="171" y="14484"/>
                  </a:lnTo>
                  <a:lnTo>
                    <a:pt x="74" y="14801"/>
                  </a:lnTo>
                  <a:lnTo>
                    <a:pt x="25" y="15094"/>
                  </a:lnTo>
                  <a:lnTo>
                    <a:pt x="0" y="15363"/>
                  </a:lnTo>
                  <a:lnTo>
                    <a:pt x="0" y="15583"/>
                  </a:lnTo>
                  <a:lnTo>
                    <a:pt x="49" y="15802"/>
                  </a:lnTo>
                  <a:lnTo>
                    <a:pt x="123" y="15973"/>
                  </a:lnTo>
                  <a:lnTo>
                    <a:pt x="245" y="16120"/>
                  </a:lnTo>
                  <a:lnTo>
                    <a:pt x="342" y="16218"/>
                  </a:lnTo>
                  <a:lnTo>
                    <a:pt x="489" y="16291"/>
                  </a:lnTo>
                  <a:lnTo>
                    <a:pt x="635" y="16340"/>
                  </a:lnTo>
                  <a:lnTo>
                    <a:pt x="806" y="16364"/>
                  </a:lnTo>
                  <a:lnTo>
                    <a:pt x="1173" y="16364"/>
                  </a:lnTo>
                  <a:lnTo>
                    <a:pt x="1393" y="16315"/>
                  </a:lnTo>
                  <a:lnTo>
                    <a:pt x="1637" y="16267"/>
                  </a:lnTo>
                  <a:lnTo>
                    <a:pt x="2150" y="16120"/>
                  </a:lnTo>
                  <a:lnTo>
                    <a:pt x="2711" y="15876"/>
                  </a:lnTo>
                  <a:lnTo>
                    <a:pt x="3322" y="15583"/>
                  </a:lnTo>
                  <a:lnTo>
                    <a:pt x="3957" y="15192"/>
                  </a:lnTo>
                  <a:lnTo>
                    <a:pt x="4665" y="14752"/>
                  </a:lnTo>
                  <a:lnTo>
                    <a:pt x="5373" y="14264"/>
                  </a:lnTo>
                  <a:lnTo>
                    <a:pt x="6131" y="13702"/>
                  </a:lnTo>
                  <a:lnTo>
                    <a:pt x="6912" y="13092"/>
                  </a:lnTo>
                  <a:lnTo>
                    <a:pt x="7718" y="12432"/>
                  </a:lnTo>
                  <a:lnTo>
                    <a:pt x="8524" y="11724"/>
                  </a:lnTo>
                  <a:lnTo>
                    <a:pt x="9330" y="10967"/>
                  </a:lnTo>
                  <a:lnTo>
                    <a:pt x="10160" y="10161"/>
                  </a:lnTo>
                  <a:lnTo>
                    <a:pt x="10966" y="9330"/>
                  </a:lnTo>
                  <a:lnTo>
                    <a:pt x="11723" y="8524"/>
                  </a:lnTo>
                  <a:lnTo>
                    <a:pt x="12432" y="7718"/>
                  </a:lnTo>
                  <a:lnTo>
                    <a:pt x="13091" y="6912"/>
                  </a:lnTo>
                  <a:lnTo>
                    <a:pt x="13702" y="6131"/>
                  </a:lnTo>
                  <a:lnTo>
                    <a:pt x="14263" y="5374"/>
                  </a:lnTo>
                  <a:lnTo>
                    <a:pt x="14752" y="4666"/>
                  </a:lnTo>
                  <a:lnTo>
                    <a:pt x="15192" y="3957"/>
                  </a:lnTo>
                  <a:lnTo>
                    <a:pt x="15582" y="3322"/>
                  </a:lnTo>
                  <a:lnTo>
                    <a:pt x="15875" y="2712"/>
                  </a:lnTo>
                  <a:lnTo>
                    <a:pt x="16120" y="2150"/>
                  </a:lnTo>
                  <a:lnTo>
                    <a:pt x="16266" y="1637"/>
                  </a:lnTo>
                  <a:lnTo>
                    <a:pt x="16315" y="1393"/>
                  </a:lnTo>
                  <a:lnTo>
                    <a:pt x="16364" y="1173"/>
                  </a:lnTo>
                  <a:lnTo>
                    <a:pt x="16364" y="978"/>
                  </a:lnTo>
                  <a:lnTo>
                    <a:pt x="16364" y="807"/>
                  </a:lnTo>
                  <a:lnTo>
                    <a:pt x="16339" y="636"/>
                  </a:lnTo>
                  <a:lnTo>
                    <a:pt x="16291" y="489"/>
                  </a:lnTo>
                  <a:lnTo>
                    <a:pt x="16217" y="343"/>
                  </a:lnTo>
                  <a:lnTo>
                    <a:pt x="16120" y="245"/>
                  </a:lnTo>
                  <a:lnTo>
                    <a:pt x="15973" y="123"/>
                  </a:lnTo>
                  <a:lnTo>
                    <a:pt x="15802" y="50"/>
                  </a:lnTo>
                  <a:lnTo>
                    <a:pt x="15582" y="1"/>
                  </a:lnTo>
                  <a:close/>
                </a:path>
              </a:pathLst>
            </a:custGeom>
            <a:solidFill>
              <a:srgbClr val="C20E9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316" name="Google Shape;316;p18"/>
          <p:cNvGrpSpPr/>
          <p:nvPr/>
        </p:nvGrpSpPr>
        <p:grpSpPr>
          <a:xfrm rot="1056884">
            <a:off x="3388861" y="1881222"/>
            <a:ext cx="749149" cy="749220"/>
            <a:chOff x="570875" y="4322250"/>
            <a:chExt cx="443300" cy="443325"/>
          </a:xfrm>
        </p:grpSpPr>
        <p:sp>
          <p:nvSpPr>
            <p:cNvPr id="317" name="Google Shape;317;p18"/>
            <p:cNvSpPr/>
            <p:nvPr/>
          </p:nvSpPr>
          <p:spPr>
            <a:xfrm>
              <a:off x="570875" y="4322250"/>
              <a:ext cx="443300" cy="443325"/>
            </a:xfrm>
            <a:custGeom>
              <a:avLst/>
              <a:gdLst/>
              <a:ahLst/>
              <a:cxnLst/>
              <a:rect l="l" t="t" r="r" b="b"/>
              <a:pathLst>
                <a:path w="17732" h="17733" extrusionOk="0">
                  <a:moveTo>
                    <a:pt x="13091" y="2712"/>
                  </a:moveTo>
                  <a:lnTo>
                    <a:pt x="13286" y="2736"/>
                  </a:lnTo>
                  <a:lnTo>
                    <a:pt x="13506" y="2785"/>
                  </a:lnTo>
                  <a:lnTo>
                    <a:pt x="13702" y="2858"/>
                  </a:lnTo>
                  <a:lnTo>
                    <a:pt x="13873" y="2956"/>
                  </a:lnTo>
                  <a:lnTo>
                    <a:pt x="14068" y="3054"/>
                  </a:lnTo>
                  <a:lnTo>
                    <a:pt x="14239" y="3176"/>
                  </a:lnTo>
                  <a:lnTo>
                    <a:pt x="14410" y="3323"/>
                  </a:lnTo>
                  <a:lnTo>
                    <a:pt x="14556" y="3493"/>
                  </a:lnTo>
                  <a:lnTo>
                    <a:pt x="14679" y="3664"/>
                  </a:lnTo>
                  <a:lnTo>
                    <a:pt x="14776" y="3860"/>
                  </a:lnTo>
                  <a:lnTo>
                    <a:pt x="14874" y="4031"/>
                  </a:lnTo>
                  <a:lnTo>
                    <a:pt x="14947" y="4226"/>
                  </a:lnTo>
                  <a:lnTo>
                    <a:pt x="14996" y="4446"/>
                  </a:lnTo>
                  <a:lnTo>
                    <a:pt x="15021" y="4641"/>
                  </a:lnTo>
                  <a:lnTo>
                    <a:pt x="15021" y="4861"/>
                  </a:lnTo>
                  <a:lnTo>
                    <a:pt x="15021" y="5057"/>
                  </a:lnTo>
                  <a:lnTo>
                    <a:pt x="14996" y="5252"/>
                  </a:lnTo>
                  <a:lnTo>
                    <a:pt x="14947" y="5472"/>
                  </a:lnTo>
                  <a:lnTo>
                    <a:pt x="14874" y="5667"/>
                  </a:lnTo>
                  <a:lnTo>
                    <a:pt x="14776" y="5838"/>
                  </a:lnTo>
                  <a:lnTo>
                    <a:pt x="14679" y="6033"/>
                  </a:lnTo>
                  <a:lnTo>
                    <a:pt x="14556" y="6204"/>
                  </a:lnTo>
                  <a:lnTo>
                    <a:pt x="14410" y="6375"/>
                  </a:lnTo>
                  <a:lnTo>
                    <a:pt x="13433" y="7328"/>
                  </a:lnTo>
                  <a:lnTo>
                    <a:pt x="13311" y="7426"/>
                  </a:lnTo>
                  <a:lnTo>
                    <a:pt x="13189" y="7499"/>
                  </a:lnTo>
                  <a:lnTo>
                    <a:pt x="13042" y="7548"/>
                  </a:lnTo>
                  <a:lnTo>
                    <a:pt x="12871" y="7572"/>
                  </a:lnTo>
                  <a:lnTo>
                    <a:pt x="12725" y="7548"/>
                  </a:lnTo>
                  <a:lnTo>
                    <a:pt x="12578" y="7499"/>
                  </a:lnTo>
                  <a:lnTo>
                    <a:pt x="12456" y="7426"/>
                  </a:lnTo>
                  <a:lnTo>
                    <a:pt x="12334" y="7328"/>
                  </a:lnTo>
                  <a:lnTo>
                    <a:pt x="10405" y="5398"/>
                  </a:lnTo>
                  <a:lnTo>
                    <a:pt x="10307" y="5276"/>
                  </a:lnTo>
                  <a:lnTo>
                    <a:pt x="10234" y="5154"/>
                  </a:lnTo>
                  <a:lnTo>
                    <a:pt x="10185" y="5008"/>
                  </a:lnTo>
                  <a:lnTo>
                    <a:pt x="10160" y="4861"/>
                  </a:lnTo>
                  <a:lnTo>
                    <a:pt x="10185" y="4690"/>
                  </a:lnTo>
                  <a:lnTo>
                    <a:pt x="10234" y="4544"/>
                  </a:lnTo>
                  <a:lnTo>
                    <a:pt x="10307" y="4422"/>
                  </a:lnTo>
                  <a:lnTo>
                    <a:pt x="10405" y="4299"/>
                  </a:lnTo>
                  <a:lnTo>
                    <a:pt x="11357" y="3323"/>
                  </a:lnTo>
                  <a:lnTo>
                    <a:pt x="11528" y="3176"/>
                  </a:lnTo>
                  <a:lnTo>
                    <a:pt x="11699" y="3054"/>
                  </a:lnTo>
                  <a:lnTo>
                    <a:pt x="11894" y="2956"/>
                  </a:lnTo>
                  <a:lnTo>
                    <a:pt x="12065" y="2858"/>
                  </a:lnTo>
                  <a:lnTo>
                    <a:pt x="12261" y="2785"/>
                  </a:lnTo>
                  <a:lnTo>
                    <a:pt x="12481" y="2736"/>
                  </a:lnTo>
                  <a:lnTo>
                    <a:pt x="12676" y="2712"/>
                  </a:lnTo>
                  <a:close/>
                  <a:moveTo>
                    <a:pt x="8377" y="8867"/>
                  </a:moveTo>
                  <a:lnTo>
                    <a:pt x="8475" y="8891"/>
                  </a:lnTo>
                  <a:lnTo>
                    <a:pt x="8548" y="8915"/>
                  </a:lnTo>
                  <a:lnTo>
                    <a:pt x="8646" y="8964"/>
                  </a:lnTo>
                  <a:lnTo>
                    <a:pt x="8719" y="9013"/>
                  </a:lnTo>
                  <a:lnTo>
                    <a:pt x="8768" y="9086"/>
                  </a:lnTo>
                  <a:lnTo>
                    <a:pt x="8817" y="9184"/>
                  </a:lnTo>
                  <a:lnTo>
                    <a:pt x="8841" y="9257"/>
                  </a:lnTo>
                  <a:lnTo>
                    <a:pt x="8866" y="9355"/>
                  </a:lnTo>
                  <a:lnTo>
                    <a:pt x="8841" y="9453"/>
                  </a:lnTo>
                  <a:lnTo>
                    <a:pt x="8817" y="9550"/>
                  </a:lnTo>
                  <a:lnTo>
                    <a:pt x="8768" y="9624"/>
                  </a:lnTo>
                  <a:lnTo>
                    <a:pt x="8719" y="9697"/>
                  </a:lnTo>
                  <a:lnTo>
                    <a:pt x="6179" y="12237"/>
                  </a:lnTo>
                  <a:lnTo>
                    <a:pt x="6106" y="12310"/>
                  </a:lnTo>
                  <a:lnTo>
                    <a:pt x="6033" y="12359"/>
                  </a:lnTo>
                  <a:lnTo>
                    <a:pt x="5935" y="12383"/>
                  </a:lnTo>
                  <a:lnTo>
                    <a:pt x="5740" y="12383"/>
                  </a:lnTo>
                  <a:lnTo>
                    <a:pt x="5642" y="12359"/>
                  </a:lnTo>
                  <a:lnTo>
                    <a:pt x="5569" y="12310"/>
                  </a:lnTo>
                  <a:lnTo>
                    <a:pt x="5496" y="12237"/>
                  </a:lnTo>
                  <a:lnTo>
                    <a:pt x="5422" y="12164"/>
                  </a:lnTo>
                  <a:lnTo>
                    <a:pt x="5373" y="12090"/>
                  </a:lnTo>
                  <a:lnTo>
                    <a:pt x="5349" y="11993"/>
                  </a:lnTo>
                  <a:lnTo>
                    <a:pt x="5349" y="11895"/>
                  </a:lnTo>
                  <a:lnTo>
                    <a:pt x="5349" y="11797"/>
                  </a:lnTo>
                  <a:lnTo>
                    <a:pt x="5373" y="11700"/>
                  </a:lnTo>
                  <a:lnTo>
                    <a:pt x="5422" y="11626"/>
                  </a:lnTo>
                  <a:lnTo>
                    <a:pt x="5496" y="11553"/>
                  </a:lnTo>
                  <a:lnTo>
                    <a:pt x="8036" y="9013"/>
                  </a:lnTo>
                  <a:lnTo>
                    <a:pt x="8109" y="8964"/>
                  </a:lnTo>
                  <a:lnTo>
                    <a:pt x="8182" y="8915"/>
                  </a:lnTo>
                  <a:lnTo>
                    <a:pt x="8280" y="8891"/>
                  </a:lnTo>
                  <a:lnTo>
                    <a:pt x="8377" y="8867"/>
                  </a:lnTo>
                  <a:close/>
                  <a:moveTo>
                    <a:pt x="14825" y="1"/>
                  </a:moveTo>
                  <a:lnTo>
                    <a:pt x="14288" y="25"/>
                  </a:lnTo>
                  <a:lnTo>
                    <a:pt x="13751" y="50"/>
                  </a:lnTo>
                  <a:lnTo>
                    <a:pt x="13213" y="123"/>
                  </a:lnTo>
                  <a:lnTo>
                    <a:pt x="12676" y="245"/>
                  </a:lnTo>
                  <a:lnTo>
                    <a:pt x="12163" y="367"/>
                  </a:lnTo>
                  <a:lnTo>
                    <a:pt x="11675" y="538"/>
                  </a:lnTo>
                  <a:lnTo>
                    <a:pt x="11235" y="758"/>
                  </a:lnTo>
                  <a:lnTo>
                    <a:pt x="11015" y="856"/>
                  </a:lnTo>
                  <a:lnTo>
                    <a:pt x="10844" y="1002"/>
                  </a:lnTo>
                  <a:lnTo>
                    <a:pt x="10649" y="1124"/>
                  </a:lnTo>
                  <a:lnTo>
                    <a:pt x="10502" y="1271"/>
                  </a:lnTo>
                  <a:lnTo>
                    <a:pt x="5544" y="6229"/>
                  </a:lnTo>
                  <a:lnTo>
                    <a:pt x="391" y="6229"/>
                  </a:lnTo>
                  <a:lnTo>
                    <a:pt x="245" y="6253"/>
                  </a:lnTo>
                  <a:lnTo>
                    <a:pt x="147" y="6278"/>
                  </a:lnTo>
                  <a:lnTo>
                    <a:pt x="49" y="6327"/>
                  </a:lnTo>
                  <a:lnTo>
                    <a:pt x="0" y="6400"/>
                  </a:lnTo>
                  <a:lnTo>
                    <a:pt x="0" y="6473"/>
                  </a:lnTo>
                  <a:lnTo>
                    <a:pt x="25" y="6571"/>
                  </a:lnTo>
                  <a:lnTo>
                    <a:pt x="74" y="6668"/>
                  </a:lnTo>
                  <a:lnTo>
                    <a:pt x="171" y="6791"/>
                  </a:lnTo>
                  <a:lnTo>
                    <a:pt x="2589" y="9184"/>
                  </a:lnTo>
                  <a:lnTo>
                    <a:pt x="2272" y="9502"/>
                  </a:lnTo>
                  <a:lnTo>
                    <a:pt x="953" y="9746"/>
                  </a:lnTo>
                  <a:lnTo>
                    <a:pt x="806" y="9795"/>
                  </a:lnTo>
                  <a:lnTo>
                    <a:pt x="684" y="9843"/>
                  </a:lnTo>
                  <a:lnTo>
                    <a:pt x="611" y="9941"/>
                  </a:lnTo>
                  <a:lnTo>
                    <a:pt x="562" y="10014"/>
                  </a:lnTo>
                  <a:lnTo>
                    <a:pt x="562" y="10112"/>
                  </a:lnTo>
                  <a:lnTo>
                    <a:pt x="586" y="10234"/>
                  </a:lnTo>
                  <a:lnTo>
                    <a:pt x="635" y="10332"/>
                  </a:lnTo>
                  <a:lnTo>
                    <a:pt x="733" y="10454"/>
                  </a:lnTo>
                  <a:lnTo>
                    <a:pt x="7278" y="16999"/>
                  </a:lnTo>
                  <a:lnTo>
                    <a:pt x="7401" y="17097"/>
                  </a:lnTo>
                  <a:lnTo>
                    <a:pt x="7498" y="17146"/>
                  </a:lnTo>
                  <a:lnTo>
                    <a:pt x="7620" y="17170"/>
                  </a:lnTo>
                  <a:lnTo>
                    <a:pt x="7718" y="17170"/>
                  </a:lnTo>
                  <a:lnTo>
                    <a:pt x="7791" y="17122"/>
                  </a:lnTo>
                  <a:lnTo>
                    <a:pt x="7889" y="17048"/>
                  </a:lnTo>
                  <a:lnTo>
                    <a:pt x="7938" y="16926"/>
                  </a:lnTo>
                  <a:lnTo>
                    <a:pt x="7987" y="16780"/>
                  </a:lnTo>
                  <a:lnTo>
                    <a:pt x="8231" y="15461"/>
                  </a:lnTo>
                  <a:lnTo>
                    <a:pt x="8548" y="15143"/>
                  </a:lnTo>
                  <a:lnTo>
                    <a:pt x="10942" y="17561"/>
                  </a:lnTo>
                  <a:lnTo>
                    <a:pt x="11064" y="17659"/>
                  </a:lnTo>
                  <a:lnTo>
                    <a:pt x="11162" y="17708"/>
                  </a:lnTo>
                  <a:lnTo>
                    <a:pt x="11259" y="17732"/>
                  </a:lnTo>
                  <a:lnTo>
                    <a:pt x="11333" y="17732"/>
                  </a:lnTo>
                  <a:lnTo>
                    <a:pt x="11406" y="17683"/>
                  </a:lnTo>
                  <a:lnTo>
                    <a:pt x="11455" y="17586"/>
                  </a:lnTo>
                  <a:lnTo>
                    <a:pt x="11479" y="17488"/>
                  </a:lnTo>
                  <a:lnTo>
                    <a:pt x="11504" y="17341"/>
                  </a:lnTo>
                  <a:lnTo>
                    <a:pt x="11504" y="12188"/>
                  </a:lnTo>
                  <a:lnTo>
                    <a:pt x="16461" y="7230"/>
                  </a:lnTo>
                  <a:lnTo>
                    <a:pt x="16608" y="7084"/>
                  </a:lnTo>
                  <a:lnTo>
                    <a:pt x="16730" y="6888"/>
                  </a:lnTo>
                  <a:lnTo>
                    <a:pt x="16877" y="6693"/>
                  </a:lnTo>
                  <a:lnTo>
                    <a:pt x="16974" y="6498"/>
                  </a:lnTo>
                  <a:lnTo>
                    <a:pt x="17194" y="6058"/>
                  </a:lnTo>
                  <a:lnTo>
                    <a:pt x="17365" y="5569"/>
                  </a:lnTo>
                  <a:lnTo>
                    <a:pt x="17487" y="5057"/>
                  </a:lnTo>
                  <a:lnTo>
                    <a:pt x="17609" y="4519"/>
                  </a:lnTo>
                  <a:lnTo>
                    <a:pt x="17683" y="3982"/>
                  </a:lnTo>
                  <a:lnTo>
                    <a:pt x="17707" y="3445"/>
                  </a:lnTo>
                  <a:lnTo>
                    <a:pt x="17731" y="2907"/>
                  </a:lnTo>
                  <a:lnTo>
                    <a:pt x="17731" y="2419"/>
                  </a:lnTo>
                  <a:lnTo>
                    <a:pt x="17707" y="1955"/>
                  </a:lnTo>
                  <a:lnTo>
                    <a:pt x="17658" y="1515"/>
                  </a:lnTo>
                  <a:lnTo>
                    <a:pt x="17585" y="1149"/>
                  </a:lnTo>
                  <a:lnTo>
                    <a:pt x="17512" y="831"/>
                  </a:lnTo>
                  <a:lnTo>
                    <a:pt x="17414" y="587"/>
                  </a:lnTo>
                  <a:lnTo>
                    <a:pt x="17341" y="489"/>
                  </a:lnTo>
                  <a:lnTo>
                    <a:pt x="17292" y="441"/>
                  </a:lnTo>
                  <a:lnTo>
                    <a:pt x="17243" y="392"/>
                  </a:lnTo>
                  <a:lnTo>
                    <a:pt x="17145" y="318"/>
                  </a:lnTo>
                  <a:lnTo>
                    <a:pt x="16901" y="221"/>
                  </a:lnTo>
                  <a:lnTo>
                    <a:pt x="16584" y="148"/>
                  </a:lnTo>
                  <a:lnTo>
                    <a:pt x="16217" y="74"/>
                  </a:lnTo>
                  <a:lnTo>
                    <a:pt x="15778" y="25"/>
                  </a:lnTo>
                  <a:lnTo>
                    <a:pt x="15314" y="1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8" name="Google Shape;318;p18"/>
            <p:cNvSpPr/>
            <p:nvPr/>
          </p:nvSpPr>
          <p:spPr>
            <a:xfrm>
              <a:off x="597725" y="4665400"/>
              <a:ext cx="73300" cy="73300"/>
            </a:xfrm>
            <a:custGeom>
              <a:avLst/>
              <a:gdLst/>
              <a:ahLst/>
              <a:cxnLst/>
              <a:rect l="l" t="t" r="r" b="b"/>
              <a:pathLst>
                <a:path w="2932" h="2932" extrusionOk="0">
                  <a:moveTo>
                    <a:pt x="2028" y="1"/>
                  </a:moveTo>
                  <a:lnTo>
                    <a:pt x="1857" y="25"/>
                  </a:lnTo>
                  <a:lnTo>
                    <a:pt x="1686" y="74"/>
                  </a:lnTo>
                  <a:lnTo>
                    <a:pt x="1515" y="147"/>
                  </a:lnTo>
                  <a:lnTo>
                    <a:pt x="1369" y="269"/>
                  </a:lnTo>
                  <a:lnTo>
                    <a:pt x="1222" y="489"/>
                  </a:lnTo>
                  <a:lnTo>
                    <a:pt x="1002" y="831"/>
                  </a:lnTo>
                  <a:lnTo>
                    <a:pt x="563" y="1735"/>
                  </a:lnTo>
                  <a:lnTo>
                    <a:pt x="172" y="2565"/>
                  </a:lnTo>
                  <a:lnTo>
                    <a:pt x="1" y="2932"/>
                  </a:lnTo>
                  <a:lnTo>
                    <a:pt x="1" y="2932"/>
                  </a:lnTo>
                  <a:lnTo>
                    <a:pt x="367" y="2761"/>
                  </a:lnTo>
                  <a:lnTo>
                    <a:pt x="1198" y="2370"/>
                  </a:lnTo>
                  <a:lnTo>
                    <a:pt x="2101" y="1930"/>
                  </a:lnTo>
                  <a:lnTo>
                    <a:pt x="2443" y="1710"/>
                  </a:lnTo>
                  <a:lnTo>
                    <a:pt x="2663" y="1564"/>
                  </a:lnTo>
                  <a:lnTo>
                    <a:pt x="2785" y="1417"/>
                  </a:lnTo>
                  <a:lnTo>
                    <a:pt x="2858" y="1246"/>
                  </a:lnTo>
                  <a:lnTo>
                    <a:pt x="2907" y="1075"/>
                  </a:lnTo>
                  <a:lnTo>
                    <a:pt x="2932" y="904"/>
                  </a:lnTo>
                  <a:lnTo>
                    <a:pt x="2907" y="733"/>
                  </a:lnTo>
                  <a:lnTo>
                    <a:pt x="2858" y="562"/>
                  </a:lnTo>
                  <a:lnTo>
                    <a:pt x="2785" y="416"/>
                  </a:lnTo>
                  <a:lnTo>
                    <a:pt x="2663" y="269"/>
                  </a:lnTo>
                  <a:lnTo>
                    <a:pt x="2517" y="147"/>
                  </a:lnTo>
                  <a:lnTo>
                    <a:pt x="2370" y="74"/>
                  </a:lnTo>
                  <a:lnTo>
                    <a:pt x="2199" y="25"/>
                  </a:lnTo>
                  <a:lnTo>
                    <a:pt x="2028" y="1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9" name="Google Shape;319;p18"/>
            <p:cNvSpPr/>
            <p:nvPr/>
          </p:nvSpPr>
          <p:spPr>
            <a:xfrm>
              <a:off x="654525" y="4708150"/>
              <a:ext cx="47025" cy="47025"/>
            </a:xfrm>
            <a:custGeom>
              <a:avLst/>
              <a:gdLst/>
              <a:ahLst/>
              <a:cxnLst/>
              <a:rect l="l" t="t" r="r" b="b"/>
              <a:pathLst>
                <a:path w="1881" h="1881" extrusionOk="0">
                  <a:moveTo>
                    <a:pt x="1124" y="0"/>
                  </a:moveTo>
                  <a:lnTo>
                    <a:pt x="977" y="25"/>
                  </a:lnTo>
                  <a:lnTo>
                    <a:pt x="831" y="74"/>
                  </a:lnTo>
                  <a:lnTo>
                    <a:pt x="709" y="147"/>
                  </a:lnTo>
                  <a:lnTo>
                    <a:pt x="586" y="245"/>
                  </a:lnTo>
                  <a:lnTo>
                    <a:pt x="464" y="391"/>
                  </a:lnTo>
                  <a:lnTo>
                    <a:pt x="367" y="611"/>
                  </a:lnTo>
                  <a:lnTo>
                    <a:pt x="269" y="880"/>
                  </a:lnTo>
                  <a:lnTo>
                    <a:pt x="171" y="1173"/>
                  </a:lnTo>
                  <a:lnTo>
                    <a:pt x="49" y="1686"/>
                  </a:lnTo>
                  <a:lnTo>
                    <a:pt x="0" y="1881"/>
                  </a:lnTo>
                  <a:lnTo>
                    <a:pt x="0" y="1881"/>
                  </a:lnTo>
                  <a:lnTo>
                    <a:pt x="220" y="1857"/>
                  </a:lnTo>
                  <a:lnTo>
                    <a:pt x="733" y="1710"/>
                  </a:lnTo>
                  <a:lnTo>
                    <a:pt x="1002" y="1637"/>
                  </a:lnTo>
                  <a:lnTo>
                    <a:pt x="1270" y="1539"/>
                  </a:lnTo>
                  <a:lnTo>
                    <a:pt x="1515" y="1417"/>
                  </a:lnTo>
                  <a:lnTo>
                    <a:pt x="1661" y="1319"/>
                  </a:lnTo>
                  <a:lnTo>
                    <a:pt x="1759" y="1197"/>
                  </a:lnTo>
                  <a:lnTo>
                    <a:pt x="1832" y="1051"/>
                  </a:lnTo>
                  <a:lnTo>
                    <a:pt x="1881" y="928"/>
                  </a:lnTo>
                  <a:lnTo>
                    <a:pt x="1881" y="782"/>
                  </a:lnTo>
                  <a:lnTo>
                    <a:pt x="1881" y="635"/>
                  </a:lnTo>
                  <a:lnTo>
                    <a:pt x="1832" y="489"/>
                  </a:lnTo>
                  <a:lnTo>
                    <a:pt x="1759" y="367"/>
                  </a:lnTo>
                  <a:lnTo>
                    <a:pt x="1661" y="245"/>
                  </a:lnTo>
                  <a:lnTo>
                    <a:pt x="1539" y="147"/>
                  </a:lnTo>
                  <a:lnTo>
                    <a:pt x="1417" y="74"/>
                  </a:lnTo>
                  <a:lnTo>
                    <a:pt x="1270" y="25"/>
                  </a:lnTo>
                  <a:lnTo>
                    <a:pt x="1124" y="0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0" name="Google Shape;320;p18"/>
            <p:cNvSpPr/>
            <p:nvPr/>
          </p:nvSpPr>
          <p:spPr>
            <a:xfrm>
              <a:off x="581250" y="4634875"/>
              <a:ext cx="47050" cy="47050"/>
            </a:xfrm>
            <a:custGeom>
              <a:avLst/>
              <a:gdLst/>
              <a:ahLst/>
              <a:cxnLst/>
              <a:rect l="l" t="t" r="r" b="b"/>
              <a:pathLst>
                <a:path w="1882" h="1882" extrusionOk="0">
                  <a:moveTo>
                    <a:pt x="953" y="1"/>
                  </a:moveTo>
                  <a:lnTo>
                    <a:pt x="831" y="49"/>
                  </a:lnTo>
                  <a:lnTo>
                    <a:pt x="684" y="123"/>
                  </a:lnTo>
                  <a:lnTo>
                    <a:pt x="562" y="220"/>
                  </a:lnTo>
                  <a:lnTo>
                    <a:pt x="465" y="367"/>
                  </a:lnTo>
                  <a:lnTo>
                    <a:pt x="342" y="611"/>
                  </a:lnTo>
                  <a:lnTo>
                    <a:pt x="245" y="880"/>
                  </a:lnTo>
                  <a:lnTo>
                    <a:pt x="171" y="1148"/>
                  </a:lnTo>
                  <a:lnTo>
                    <a:pt x="25" y="1661"/>
                  </a:lnTo>
                  <a:lnTo>
                    <a:pt x="1" y="1881"/>
                  </a:lnTo>
                  <a:lnTo>
                    <a:pt x="196" y="1832"/>
                  </a:lnTo>
                  <a:lnTo>
                    <a:pt x="709" y="1710"/>
                  </a:lnTo>
                  <a:lnTo>
                    <a:pt x="1002" y="1613"/>
                  </a:lnTo>
                  <a:lnTo>
                    <a:pt x="1271" y="1515"/>
                  </a:lnTo>
                  <a:lnTo>
                    <a:pt x="1490" y="1417"/>
                  </a:lnTo>
                  <a:lnTo>
                    <a:pt x="1637" y="1295"/>
                  </a:lnTo>
                  <a:lnTo>
                    <a:pt x="1735" y="1173"/>
                  </a:lnTo>
                  <a:lnTo>
                    <a:pt x="1808" y="1051"/>
                  </a:lnTo>
                  <a:lnTo>
                    <a:pt x="1857" y="904"/>
                  </a:lnTo>
                  <a:lnTo>
                    <a:pt x="1881" y="758"/>
                  </a:lnTo>
                  <a:lnTo>
                    <a:pt x="1857" y="611"/>
                  </a:lnTo>
                  <a:lnTo>
                    <a:pt x="1808" y="465"/>
                  </a:lnTo>
                  <a:lnTo>
                    <a:pt x="1735" y="343"/>
                  </a:lnTo>
                  <a:lnTo>
                    <a:pt x="1637" y="220"/>
                  </a:lnTo>
                  <a:lnTo>
                    <a:pt x="1515" y="123"/>
                  </a:lnTo>
                  <a:lnTo>
                    <a:pt x="1393" y="49"/>
                  </a:lnTo>
                  <a:lnTo>
                    <a:pt x="1246" y="1"/>
                  </a:lnTo>
                  <a:close/>
                </a:path>
              </a:pathLst>
            </a:custGeom>
            <a:solidFill>
              <a:srgbClr val="6D9EE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321" name="Google Shape;321;p18"/>
          <p:cNvSpPr/>
          <p:nvPr/>
        </p:nvSpPr>
        <p:spPr>
          <a:xfrm rot="2466561">
            <a:off x="3473003" y="1209462"/>
            <a:ext cx="367718" cy="351110"/>
          </a:xfrm>
          <a:custGeom>
            <a:avLst/>
            <a:gdLst/>
            <a:ahLst/>
            <a:cxnLst/>
            <a:rect l="l" t="t" r="r" b="b"/>
            <a:pathLst>
              <a:path w="15144" h="14460" extrusionOk="0">
                <a:moveTo>
                  <a:pt x="7572" y="1"/>
                </a:moveTo>
                <a:lnTo>
                  <a:pt x="7499" y="25"/>
                </a:lnTo>
                <a:lnTo>
                  <a:pt x="7401" y="74"/>
                </a:lnTo>
                <a:lnTo>
                  <a:pt x="7328" y="172"/>
                </a:lnTo>
                <a:lnTo>
                  <a:pt x="7255" y="294"/>
                </a:lnTo>
                <a:lnTo>
                  <a:pt x="5594" y="4104"/>
                </a:lnTo>
                <a:lnTo>
                  <a:pt x="5521" y="4226"/>
                </a:lnTo>
                <a:lnTo>
                  <a:pt x="5398" y="4373"/>
                </a:lnTo>
                <a:lnTo>
                  <a:pt x="5276" y="4495"/>
                </a:lnTo>
                <a:lnTo>
                  <a:pt x="5130" y="4617"/>
                </a:lnTo>
                <a:lnTo>
                  <a:pt x="4983" y="4715"/>
                </a:lnTo>
                <a:lnTo>
                  <a:pt x="4812" y="4788"/>
                </a:lnTo>
                <a:lnTo>
                  <a:pt x="4666" y="4861"/>
                </a:lnTo>
                <a:lnTo>
                  <a:pt x="4495" y="4886"/>
                </a:lnTo>
                <a:lnTo>
                  <a:pt x="392" y="5301"/>
                </a:lnTo>
                <a:lnTo>
                  <a:pt x="245" y="5325"/>
                </a:lnTo>
                <a:lnTo>
                  <a:pt x="123" y="5374"/>
                </a:lnTo>
                <a:lnTo>
                  <a:pt x="50" y="5423"/>
                </a:lnTo>
                <a:lnTo>
                  <a:pt x="1" y="5521"/>
                </a:lnTo>
                <a:lnTo>
                  <a:pt x="1" y="5594"/>
                </a:lnTo>
                <a:lnTo>
                  <a:pt x="25" y="5692"/>
                </a:lnTo>
                <a:lnTo>
                  <a:pt x="74" y="5789"/>
                </a:lnTo>
                <a:lnTo>
                  <a:pt x="196" y="5911"/>
                </a:lnTo>
                <a:lnTo>
                  <a:pt x="3274" y="8647"/>
                </a:lnTo>
                <a:lnTo>
                  <a:pt x="3396" y="8769"/>
                </a:lnTo>
                <a:lnTo>
                  <a:pt x="3493" y="8915"/>
                </a:lnTo>
                <a:lnTo>
                  <a:pt x="3567" y="9086"/>
                </a:lnTo>
                <a:lnTo>
                  <a:pt x="3640" y="9257"/>
                </a:lnTo>
                <a:lnTo>
                  <a:pt x="3689" y="9428"/>
                </a:lnTo>
                <a:lnTo>
                  <a:pt x="3713" y="9599"/>
                </a:lnTo>
                <a:lnTo>
                  <a:pt x="3713" y="9770"/>
                </a:lnTo>
                <a:lnTo>
                  <a:pt x="3689" y="9941"/>
                </a:lnTo>
                <a:lnTo>
                  <a:pt x="2810" y="13995"/>
                </a:lnTo>
                <a:lnTo>
                  <a:pt x="2785" y="14142"/>
                </a:lnTo>
                <a:lnTo>
                  <a:pt x="2810" y="14240"/>
                </a:lnTo>
                <a:lnTo>
                  <a:pt x="2834" y="14337"/>
                </a:lnTo>
                <a:lnTo>
                  <a:pt x="2883" y="14411"/>
                </a:lnTo>
                <a:lnTo>
                  <a:pt x="2981" y="14435"/>
                </a:lnTo>
                <a:lnTo>
                  <a:pt x="3078" y="14459"/>
                </a:lnTo>
                <a:lnTo>
                  <a:pt x="3200" y="14411"/>
                </a:lnTo>
                <a:lnTo>
                  <a:pt x="3322" y="14362"/>
                </a:lnTo>
                <a:lnTo>
                  <a:pt x="6888" y="12261"/>
                </a:lnTo>
                <a:lnTo>
                  <a:pt x="7035" y="12188"/>
                </a:lnTo>
                <a:lnTo>
                  <a:pt x="7206" y="12139"/>
                </a:lnTo>
                <a:lnTo>
                  <a:pt x="7401" y="12115"/>
                </a:lnTo>
                <a:lnTo>
                  <a:pt x="7743" y="12115"/>
                </a:lnTo>
                <a:lnTo>
                  <a:pt x="7938" y="12139"/>
                </a:lnTo>
                <a:lnTo>
                  <a:pt x="8109" y="12188"/>
                </a:lnTo>
                <a:lnTo>
                  <a:pt x="8256" y="12261"/>
                </a:lnTo>
                <a:lnTo>
                  <a:pt x="11822" y="14362"/>
                </a:lnTo>
                <a:lnTo>
                  <a:pt x="11944" y="14411"/>
                </a:lnTo>
                <a:lnTo>
                  <a:pt x="12066" y="14459"/>
                </a:lnTo>
                <a:lnTo>
                  <a:pt x="12164" y="14435"/>
                </a:lnTo>
                <a:lnTo>
                  <a:pt x="12261" y="14411"/>
                </a:lnTo>
                <a:lnTo>
                  <a:pt x="12310" y="14337"/>
                </a:lnTo>
                <a:lnTo>
                  <a:pt x="12335" y="14240"/>
                </a:lnTo>
                <a:lnTo>
                  <a:pt x="12359" y="14142"/>
                </a:lnTo>
                <a:lnTo>
                  <a:pt x="12335" y="13995"/>
                </a:lnTo>
                <a:lnTo>
                  <a:pt x="11455" y="9941"/>
                </a:lnTo>
                <a:lnTo>
                  <a:pt x="11431" y="9770"/>
                </a:lnTo>
                <a:lnTo>
                  <a:pt x="11431" y="9599"/>
                </a:lnTo>
                <a:lnTo>
                  <a:pt x="11455" y="9428"/>
                </a:lnTo>
                <a:lnTo>
                  <a:pt x="11504" y="9257"/>
                </a:lnTo>
                <a:lnTo>
                  <a:pt x="11577" y="9086"/>
                </a:lnTo>
                <a:lnTo>
                  <a:pt x="11651" y="8915"/>
                </a:lnTo>
                <a:lnTo>
                  <a:pt x="11748" y="8769"/>
                </a:lnTo>
                <a:lnTo>
                  <a:pt x="11870" y="8647"/>
                </a:lnTo>
                <a:lnTo>
                  <a:pt x="14948" y="5911"/>
                </a:lnTo>
                <a:lnTo>
                  <a:pt x="15070" y="5789"/>
                </a:lnTo>
                <a:lnTo>
                  <a:pt x="15119" y="5692"/>
                </a:lnTo>
                <a:lnTo>
                  <a:pt x="15143" y="5594"/>
                </a:lnTo>
                <a:lnTo>
                  <a:pt x="15143" y="5521"/>
                </a:lnTo>
                <a:lnTo>
                  <a:pt x="15094" y="5423"/>
                </a:lnTo>
                <a:lnTo>
                  <a:pt x="15021" y="5374"/>
                </a:lnTo>
                <a:lnTo>
                  <a:pt x="14899" y="5325"/>
                </a:lnTo>
                <a:lnTo>
                  <a:pt x="14752" y="5301"/>
                </a:lnTo>
                <a:lnTo>
                  <a:pt x="10649" y="4886"/>
                </a:lnTo>
                <a:lnTo>
                  <a:pt x="10478" y="4861"/>
                </a:lnTo>
                <a:lnTo>
                  <a:pt x="10332" y="4788"/>
                </a:lnTo>
                <a:lnTo>
                  <a:pt x="10161" y="4715"/>
                </a:lnTo>
                <a:lnTo>
                  <a:pt x="10014" y="4617"/>
                </a:lnTo>
                <a:lnTo>
                  <a:pt x="9868" y="4495"/>
                </a:lnTo>
                <a:lnTo>
                  <a:pt x="9746" y="4373"/>
                </a:lnTo>
                <a:lnTo>
                  <a:pt x="9624" y="4226"/>
                </a:lnTo>
                <a:lnTo>
                  <a:pt x="9550" y="4104"/>
                </a:lnTo>
                <a:lnTo>
                  <a:pt x="7890" y="294"/>
                </a:lnTo>
                <a:lnTo>
                  <a:pt x="7816" y="172"/>
                </a:lnTo>
                <a:lnTo>
                  <a:pt x="7743" y="74"/>
                </a:lnTo>
                <a:lnTo>
                  <a:pt x="7645" y="25"/>
                </a:lnTo>
                <a:lnTo>
                  <a:pt x="7572" y="1"/>
                </a:lnTo>
                <a:close/>
              </a:path>
            </a:pathLst>
          </a:custGeom>
          <a:solidFill>
            <a:srgbClr val="FF9900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2" name="Google Shape;322;p18"/>
          <p:cNvSpPr/>
          <p:nvPr/>
        </p:nvSpPr>
        <p:spPr>
          <a:xfrm rot="-1609299">
            <a:off x="4010781" y="1430395"/>
            <a:ext cx="264642" cy="252689"/>
          </a:xfrm>
          <a:custGeom>
            <a:avLst/>
            <a:gdLst/>
            <a:ahLst/>
            <a:cxnLst/>
            <a:rect l="l" t="t" r="r" b="b"/>
            <a:pathLst>
              <a:path w="15144" h="14460" extrusionOk="0">
                <a:moveTo>
                  <a:pt x="7572" y="1"/>
                </a:moveTo>
                <a:lnTo>
                  <a:pt x="7499" y="25"/>
                </a:lnTo>
                <a:lnTo>
                  <a:pt x="7401" y="74"/>
                </a:lnTo>
                <a:lnTo>
                  <a:pt x="7328" y="172"/>
                </a:lnTo>
                <a:lnTo>
                  <a:pt x="7255" y="294"/>
                </a:lnTo>
                <a:lnTo>
                  <a:pt x="5594" y="4104"/>
                </a:lnTo>
                <a:lnTo>
                  <a:pt x="5521" y="4226"/>
                </a:lnTo>
                <a:lnTo>
                  <a:pt x="5398" y="4373"/>
                </a:lnTo>
                <a:lnTo>
                  <a:pt x="5276" y="4495"/>
                </a:lnTo>
                <a:lnTo>
                  <a:pt x="5130" y="4617"/>
                </a:lnTo>
                <a:lnTo>
                  <a:pt x="4983" y="4715"/>
                </a:lnTo>
                <a:lnTo>
                  <a:pt x="4812" y="4788"/>
                </a:lnTo>
                <a:lnTo>
                  <a:pt x="4666" y="4861"/>
                </a:lnTo>
                <a:lnTo>
                  <a:pt x="4495" y="4886"/>
                </a:lnTo>
                <a:lnTo>
                  <a:pt x="392" y="5301"/>
                </a:lnTo>
                <a:lnTo>
                  <a:pt x="245" y="5325"/>
                </a:lnTo>
                <a:lnTo>
                  <a:pt x="123" y="5374"/>
                </a:lnTo>
                <a:lnTo>
                  <a:pt x="50" y="5423"/>
                </a:lnTo>
                <a:lnTo>
                  <a:pt x="1" y="5521"/>
                </a:lnTo>
                <a:lnTo>
                  <a:pt x="1" y="5594"/>
                </a:lnTo>
                <a:lnTo>
                  <a:pt x="25" y="5692"/>
                </a:lnTo>
                <a:lnTo>
                  <a:pt x="74" y="5789"/>
                </a:lnTo>
                <a:lnTo>
                  <a:pt x="196" y="5911"/>
                </a:lnTo>
                <a:lnTo>
                  <a:pt x="3274" y="8647"/>
                </a:lnTo>
                <a:lnTo>
                  <a:pt x="3396" y="8769"/>
                </a:lnTo>
                <a:lnTo>
                  <a:pt x="3493" y="8915"/>
                </a:lnTo>
                <a:lnTo>
                  <a:pt x="3567" y="9086"/>
                </a:lnTo>
                <a:lnTo>
                  <a:pt x="3640" y="9257"/>
                </a:lnTo>
                <a:lnTo>
                  <a:pt x="3689" y="9428"/>
                </a:lnTo>
                <a:lnTo>
                  <a:pt x="3713" y="9599"/>
                </a:lnTo>
                <a:lnTo>
                  <a:pt x="3713" y="9770"/>
                </a:lnTo>
                <a:lnTo>
                  <a:pt x="3689" y="9941"/>
                </a:lnTo>
                <a:lnTo>
                  <a:pt x="2810" y="13995"/>
                </a:lnTo>
                <a:lnTo>
                  <a:pt x="2785" y="14142"/>
                </a:lnTo>
                <a:lnTo>
                  <a:pt x="2810" y="14240"/>
                </a:lnTo>
                <a:lnTo>
                  <a:pt x="2834" y="14337"/>
                </a:lnTo>
                <a:lnTo>
                  <a:pt x="2883" y="14411"/>
                </a:lnTo>
                <a:lnTo>
                  <a:pt x="2981" y="14435"/>
                </a:lnTo>
                <a:lnTo>
                  <a:pt x="3078" y="14459"/>
                </a:lnTo>
                <a:lnTo>
                  <a:pt x="3200" y="14411"/>
                </a:lnTo>
                <a:lnTo>
                  <a:pt x="3322" y="14362"/>
                </a:lnTo>
                <a:lnTo>
                  <a:pt x="6888" y="12261"/>
                </a:lnTo>
                <a:lnTo>
                  <a:pt x="7035" y="12188"/>
                </a:lnTo>
                <a:lnTo>
                  <a:pt x="7206" y="12139"/>
                </a:lnTo>
                <a:lnTo>
                  <a:pt x="7401" y="12115"/>
                </a:lnTo>
                <a:lnTo>
                  <a:pt x="7743" y="12115"/>
                </a:lnTo>
                <a:lnTo>
                  <a:pt x="7938" y="12139"/>
                </a:lnTo>
                <a:lnTo>
                  <a:pt x="8109" y="12188"/>
                </a:lnTo>
                <a:lnTo>
                  <a:pt x="8256" y="12261"/>
                </a:lnTo>
                <a:lnTo>
                  <a:pt x="11822" y="14362"/>
                </a:lnTo>
                <a:lnTo>
                  <a:pt x="11944" y="14411"/>
                </a:lnTo>
                <a:lnTo>
                  <a:pt x="12066" y="14459"/>
                </a:lnTo>
                <a:lnTo>
                  <a:pt x="12164" y="14435"/>
                </a:lnTo>
                <a:lnTo>
                  <a:pt x="12261" y="14411"/>
                </a:lnTo>
                <a:lnTo>
                  <a:pt x="12310" y="14337"/>
                </a:lnTo>
                <a:lnTo>
                  <a:pt x="12335" y="14240"/>
                </a:lnTo>
                <a:lnTo>
                  <a:pt x="12359" y="14142"/>
                </a:lnTo>
                <a:lnTo>
                  <a:pt x="12335" y="13995"/>
                </a:lnTo>
                <a:lnTo>
                  <a:pt x="11455" y="9941"/>
                </a:lnTo>
                <a:lnTo>
                  <a:pt x="11431" y="9770"/>
                </a:lnTo>
                <a:lnTo>
                  <a:pt x="11431" y="9599"/>
                </a:lnTo>
                <a:lnTo>
                  <a:pt x="11455" y="9428"/>
                </a:lnTo>
                <a:lnTo>
                  <a:pt x="11504" y="9257"/>
                </a:lnTo>
                <a:lnTo>
                  <a:pt x="11577" y="9086"/>
                </a:lnTo>
                <a:lnTo>
                  <a:pt x="11651" y="8915"/>
                </a:lnTo>
                <a:lnTo>
                  <a:pt x="11748" y="8769"/>
                </a:lnTo>
                <a:lnTo>
                  <a:pt x="11870" y="8647"/>
                </a:lnTo>
                <a:lnTo>
                  <a:pt x="14948" y="5911"/>
                </a:lnTo>
                <a:lnTo>
                  <a:pt x="15070" y="5789"/>
                </a:lnTo>
                <a:lnTo>
                  <a:pt x="15119" y="5692"/>
                </a:lnTo>
                <a:lnTo>
                  <a:pt x="15143" y="5594"/>
                </a:lnTo>
                <a:lnTo>
                  <a:pt x="15143" y="5521"/>
                </a:lnTo>
                <a:lnTo>
                  <a:pt x="15094" y="5423"/>
                </a:lnTo>
                <a:lnTo>
                  <a:pt x="15021" y="5374"/>
                </a:lnTo>
                <a:lnTo>
                  <a:pt x="14899" y="5325"/>
                </a:lnTo>
                <a:lnTo>
                  <a:pt x="14752" y="5301"/>
                </a:lnTo>
                <a:lnTo>
                  <a:pt x="10649" y="4886"/>
                </a:lnTo>
                <a:lnTo>
                  <a:pt x="10478" y="4861"/>
                </a:lnTo>
                <a:lnTo>
                  <a:pt x="10332" y="4788"/>
                </a:lnTo>
                <a:lnTo>
                  <a:pt x="10161" y="4715"/>
                </a:lnTo>
                <a:lnTo>
                  <a:pt x="10014" y="4617"/>
                </a:lnTo>
                <a:lnTo>
                  <a:pt x="9868" y="4495"/>
                </a:lnTo>
                <a:lnTo>
                  <a:pt x="9746" y="4373"/>
                </a:lnTo>
                <a:lnTo>
                  <a:pt x="9624" y="4226"/>
                </a:lnTo>
                <a:lnTo>
                  <a:pt x="9550" y="4104"/>
                </a:lnTo>
                <a:lnTo>
                  <a:pt x="7890" y="294"/>
                </a:lnTo>
                <a:lnTo>
                  <a:pt x="7816" y="172"/>
                </a:lnTo>
                <a:lnTo>
                  <a:pt x="7743" y="74"/>
                </a:lnTo>
                <a:lnTo>
                  <a:pt x="7645" y="25"/>
                </a:lnTo>
                <a:lnTo>
                  <a:pt x="7572" y="1"/>
                </a:lnTo>
                <a:close/>
              </a:path>
            </a:pathLst>
          </a:custGeom>
          <a:solidFill>
            <a:srgbClr val="FF9900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3" name="Google Shape;323;p18"/>
          <p:cNvSpPr/>
          <p:nvPr/>
        </p:nvSpPr>
        <p:spPr>
          <a:xfrm rot="2926312">
            <a:off x="5615348" y="1630572"/>
            <a:ext cx="198187" cy="189236"/>
          </a:xfrm>
          <a:custGeom>
            <a:avLst/>
            <a:gdLst/>
            <a:ahLst/>
            <a:cxnLst/>
            <a:rect l="l" t="t" r="r" b="b"/>
            <a:pathLst>
              <a:path w="15144" h="14460" extrusionOk="0">
                <a:moveTo>
                  <a:pt x="7572" y="1"/>
                </a:moveTo>
                <a:lnTo>
                  <a:pt x="7499" y="25"/>
                </a:lnTo>
                <a:lnTo>
                  <a:pt x="7401" y="74"/>
                </a:lnTo>
                <a:lnTo>
                  <a:pt x="7328" y="172"/>
                </a:lnTo>
                <a:lnTo>
                  <a:pt x="7255" y="294"/>
                </a:lnTo>
                <a:lnTo>
                  <a:pt x="5594" y="4104"/>
                </a:lnTo>
                <a:lnTo>
                  <a:pt x="5521" y="4226"/>
                </a:lnTo>
                <a:lnTo>
                  <a:pt x="5398" y="4373"/>
                </a:lnTo>
                <a:lnTo>
                  <a:pt x="5276" y="4495"/>
                </a:lnTo>
                <a:lnTo>
                  <a:pt x="5130" y="4617"/>
                </a:lnTo>
                <a:lnTo>
                  <a:pt x="4983" y="4715"/>
                </a:lnTo>
                <a:lnTo>
                  <a:pt x="4812" y="4788"/>
                </a:lnTo>
                <a:lnTo>
                  <a:pt x="4666" y="4861"/>
                </a:lnTo>
                <a:lnTo>
                  <a:pt x="4495" y="4886"/>
                </a:lnTo>
                <a:lnTo>
                  <a:pt x="392" y="5301"/>
                </a:lnTo>
                <a:lnTo>
                  <a:pt x="245" y="5325"/>
                </a:lnTo>
                <a:lnTo>
                  <a:pt x="123" y="5374"/>
                </a:lnTo>
                <a:lnTo>
                  <a:pt x="50" y="5423"/>
                </a:lnTo>
                <a:lnTo>
                  <a:pt x="1" y="5521"/>
                </a:lnTo>
                <a:lnTo>
                  <a:pt x="1" y="5594"/>
                </a:lnTo>
                <a:lnTo>
                  <a:pt x="25" y="5692"/>
                </a:lnTo>
                <a:lnTo>
                  <a:pt x="74" y="5789"/>
                </a:lnTo>
                <a:lnTo>
                  <a:pt x="196" y="5911"/>
                </a:lnTo>
                <a:lnTo>
                  <a:pt x="3274" y="8647"/>
                </a:lnTo>
                <a:lnTo>
                  <a:pt x="3396" y="8769"/>
                </a:lnTo>
                <a:lnTo>
                  <a:pt x="3493" y="8915"/>
                </a:lnTo>
                <a:lnTo>
                  <a:pt x="3567" y="9086"/>
                </a:lnTo>
                <a:lnTo>
                  <a:pt x="3640" y="9257"/>
                </a:lnTo>
                <a:lnTo>
                  <a:pt x="3689" y="9428"/>
                </a:lnTo>
                <a:lnTo>
                  <a:pt x="3713" y="9599"/>
                </a:lnTo>
                <a:lnTo>
                  <a:pt x="3713" y="9770"/>
                </a:lnTo>
                <a:lnTo>
                  <a:pt x="3689" y="9941"/>
                </a:lnTo>
                <a:lnTo>
                  <a:pt x="2810" y="13995"/>
                </a:lnTo>
                <a:lnTo>
                  <a:pt x="2785" y="14142"/>
                </a:lnTo>
                <a:lnTo>
                  <a:pt x="2810" y="14240"/>
                </a:lnTo>
                <a:lnTo>
                  <a:pt x="2834" y="14337"/>
                </a:lnTo>
                <a:lnTo>
                  <a:pt x="2883" y="14411"/>
                </a:lnTo>
                <a:lnTo>
                  <a:pt x="2981" y="14435"/>
                </a:lnTo>
                <a:lnTo>
                  <a:pt x="3078" y="14459"/>
                </a:lnTo>
                <a:lnTo>
                  <a:pt x="3200" y="14411"/>
                </a:lnTo>
                <a:lnTo>
                  <a:pt x="3322" y="14362"/>
                </a:lnTo>
                <a:lnTo>
                  <a:pt x="6888" y="12261"/>
                </a:lnTo>
                <a:lnTo>
                  <a:pt x="7035" y="12188"/>
                </a:lnTo>
                <a:lnTo>
                  <a:pt x="7206" y="12139"/>
                </a:lnTo>
                <a:lnTo>
                  <a:pt x="7401" y="12115"/>
                </a:lnTo>
                <a:lnTo>
                  <a:pt x="7743" y="12115"/>
                </a:lnTo>
                <a:lnTo>
                  <a:pt x="7938" y="12139"/>
                </a:lnTo>
                <a:lnTo>
                  <a:pt x="8109" y="12188"/>
                </a:lnTo>
                <a:lnTo>
                  <a:pt x="8256" y="12261"/>
                </a:lnTo>
                <a:lnTo>
                  <a:pt x="11822" y="14362"/>
                </a:lnTo>
                <a:lnTo>
                  <a:pt x="11944" y="14411"/>
                </a:lnTo>
                <a:lnTo>
                  <a:pt x="12066" y="14459"/>
                </a:lnTo>
                <a:lnTo>
                  <a:pt x="12164" y="14435"/>
                </a:lnTo>
                <a:lnTo>
                  <a:pt x="12261" y="14411"/>
                </a:lnTo>
                <a:lnTo>
                  <a:pt x="12310" y="14337"/>
                </a:lnTo>
                <a:lnTo>
                  <a:pt x="12335" y="14240"/>
                </a:lnTo>
                <a:lnTo>
                  <a:pt x="12359" y="14142"/>
                </a:lnTo>
                <a:lnTo>
                  <a:pt x="12335" y="13995"/>
                </a:lnTo>
                <a:lnTo>
                  <a:pt x="11455" y="9941"/>
                </a:lnTo>
                <a:lnTo>
                  <a:pt x="11431" y="9770"/>
                </a:lnTo>
                <a:lnTo>
                  <a:pt x="11431" y="9599"/>
                </a:lnTo>
                <a:lnTo>
                  <a:pt x="11455" y="9428"/>
                </a:lnTo>
                <a:lnTo>
                  <a:pt x="11504" y="9257"/>
                </a:lnTo>
                <a:lnTo>
                  <a:pt x="11577" y="9086"/>
                </a:lnTo>
                <a:lnTo>
                  <a:pt x="11651" y="8915"/>
                </a:lnTo>
                <a:lnTo>
                  <a:pt x="11748" y="8769"/>
                </a:lnTo>
                <a:lnTo>
                  <a:pt x="11870" y="8647"/>
                </a:lnTo>
                <a:lnTo>
                  <a:pt x="14948" y="5911"/>
                </a:lnTo>
                <a:lnTo>
                  <a:pt x="15070" y="5789"/>
                </a:lnTo>
                <a:lnTo>
                  <a:pt x="15119" y="5692"/>
                </a:lnTo>
                <a:lnTo>
                  <a:pt x="15143" y="5594"/>
                </a:lnTo>
                <a:lnTo>
                  <a:pt x="15143" y="5521"/>
                </a:lnTo>
                <a:lnTo>
                  <a:pt x="15094" y="5423"/>
                </a:lnTo>
                <a:lnTo>
                  <a:pt x="15021" y="5374"/>
                </a:lnTo>
                <a:lnTo>
                  <a:pt x="14899" y="5325"/>
                </a:lnTo>
                <a:lnTo>
                  <a:pt x="14752" y="5301"/>
                </a:lnTo>
                <a:lnTo>
                  <a:pt x="10649" y="4886"/>
                </a:lnTo>
                <a:lnTo>
                  <a:pt x="10478" y="4861"/>
                </a:lnTo>
                <a:lnTo>
                  <a:pt x="10332" y="4788"/>
                </a:lnTo>
                <a:lnTo>
                  <a:pt x="10161" y="4715"/>
                </a:lnTo>
                <a:lnTo>
                  <a:pt x="10014" y="4617"/>
                </a:lnTo>
                <a:lnTo>
                  <a:pt x="9868" y="4495"/>
                </a:lnTo>
                <a:lnTo>
                  <a:pt x="9746" y="4373"/>
                </a:lnTo>
                <a:lnTo>
                  <a:pt x="9624" y="4226"/>
                </a:lnTo>
                <a:lnTo>
                  <a:pt x="9550" y="4104"/>
                </a:lnTo>
                <a:lnTo>
                  <a:pt x="7890" y="294"/>
                </a:lnTo>
                <a:lnTo>
                  <a:pt x="7816" y="172"/>
                </a:lnTo>
                <a:lnTo>
                  <a:pt x="7743" y="74"/>
                </a:lnTo>
                <a:lnTo>
                  <a:pt x="7645" y="25"/>
                </a:lnTo>
                <a:lnTo>
                  <a:pt x="7572" y="1"/>
                </a:lnTo>
                <a:close/>
              </a:path>
            </a:pathLst>
          </a:custGeom>
          <a:solidFill>
            <a:srgbClr val="FF9900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4" name="Google Shape;324;p18"/>
          <p:cNvSpPr/>
          <p:nvPr/>
        </p:nvSpPr>
        <p:spPr>
          <a:xfrm rot="-1609224">
            <a:off x="4790643" y="362885"/>
            <a:ext cx="178561" cy="170496"/>
          </a:xfrm>
          <a:custGeom>
            <a:avLst/>
            <a:gdLst/>
            <a:ahLst/>
            <a:cxnLst/>
            <a:rect l="l" t="t" r="r" b="b"/>
            <a:pathLst>
              <a:path w="15144" h="14460" extrusionOk="0">
                <a:moveTo>
                  <a:pt x="7572" y="1"/>
                </a:moveTo>
                <a:lnTo>
                  <a:pt x="7499" y="25"/>
                </a:lnTo>
                <a:lnTo>
                  <a:pt x="7401" y="74"/>
                </a:lnTo>
                <a:lnTo>
                  <a:pt x="7328" y="172"/>
                </a:lnTo>
                <a:lnTo>
                  <a:pt x="7255" y="294"/>
                </a:lnTo>
                <a:lnTo>
                  <a:pt x="5594" y="4104"/>
                </a:lnTo>
                <a:lnTo>
                  <a:pt x="5521" y="4226"/>
                </a:lnTo>
                <a:lnTo>
                  <a:pt x="5398" y="4373"/>
                </a:lnTo>
                <a:lnTo>
                  <a:pt x="5276" y="4495"/>
                </a:lnTo>
                <a:lnTo>
                  <a:pt x="5130" y="4617"/>
                </a:lnTo>
                <a:lnTo>
                  <a:pt x="4983" y="4715"/>
                </a:lnTo>
                <a:lnTo>
                  <a:pt x="4812" y="4788"/>
                </a:lnTo>
                <a:lnTo>
                  <a:pt x="4666" y="4861"/>
                </a:lnTo>
                <a:lnTo>
                  <a:pt x="4495" y="4886"/>
                </a:lnTo>
                <a:lnTo>
                  <a:pt x="392" y="5301"/>
                </a:lnTo>
                <a:lnTo>
                  <a:pt x="245" y="5325"/>
                </a:lnTo>
                <a:lnTo>
                  <a:pt x="123" y="5374"/>
                </a:lnTo>
                <a:lnTo>
                  <a:pt x="50" y="5423"/>
                </a:lnTo>
                <a:lnTo>
                  <a:pt x="1" y="5521"/>
                </a:lnTo>
                <a:lnTo>
                  <a:pt x="1" y="5594"/>
                </a:lnTo>
                <a:lnTo>
                  <a:pt x="25" y="5692"/>
                </a:lnTo>
                <a:lnTo>
                  <a:pt x="74" y="5789"/>
                </a:lnTo>
                <a:lnTo>
                  <a:pt x="196" y="5911"/>
                </a:lnTo>
                <a:lnTo>
                  <a:pt x="3274" y="8647"/>
                </a:lnTo>
                <a:lnTo>
                  <a:pt x="3396" y="8769"/>
                </a:lnTo>
                <a:lnTo>
                  <a:pt x="3493" y="8915"/>
                </a:lnTo>
                <a:lnTo>
                  <a:pt x="3567" y="9086"/>
                </a:lnTo>
                <a:lnTo>
                  <a:pt x="3640" y="9257"/>
                </a:lnTo>
                <a:lnTo>
                  <a:pt x="3689" y="9428"/>
                </a:lnTo>
                <a:lnTo>
                  <a:pt x="3713" y="9599"/>
                </a:lnTo>
                <a:lnTo>
                  <a:pt x="3713" y="9770"/>
                </a:lnTo>
                <a:lnTo>
                  <a:pt x="3689" y="9941"/>
                </a:lnTo>
                <a:lnTo>
                  <a:pt x="2810" y="13995"/>
                </a:lnTo>
                <a:lnTo>
                  <a:pt x="2785" y="14142"/>
                </a:lnTo>
                <a:lnTo>
                  <a:pt x="2810" y="14240"/>
                </a:lnTo>
                <a:lnTo>
                  <a:pt x="2834" y="14337"/>
                </a:lnTo>
                <a:lnTo>
                  <a:pt x="2883" y="14411"/>
                </a:lnTo>
                <a:lnTo>
                  <a:pt x="2981" y="14435"/>
                </a:lnTo>
                <a:lnTo>
                  <a:pt x="3078" y="14459"/>
                </a:lnTo>
                <a:lnTo>
                  <a:pt x="3200" y="14411"/>
                </a:lnTo>
                <a:lnTo>
                  <a:pt x="3322" y="14362"/>
                </a:lnTo>
                <a:lnTo>
                  <a:pt x="6888" y="12261"/>
                </a:lnTo>
                <a:lnTo>
                  <a:pt x="7035" y="12188"/>
                </a:lnTo>
                <a:lnTo>
                  <a:pt x="7206" y="12139"/>
                </a:lnTo>
                <a:lnTo>
                  <a:pt x="7401" y="12115"/>
                </a:lnTo>
                <a:lnTo>
                  <a:pt x="7743" y="12115"/>
                </a:lnTo>
                <a:lnTo>
                  <a:pt x="7938" y="12139"/>
                </a:lnTo>
                <a:lnTo>
                  <a:pt x="8109" y="12188"/>
                </a:lnTo>
                <a:lnTo>
                  <a:pt x="8256" y="12261"/>
                </a:lnTo>
                <a:lnTo>
                  <a:pt x="11822" y="14362"/>
                </a:lnTo>
                <a:lnTo>
                  <a:pt x="11944" y="14411"/>
                </a:lnTo>
                <a:lnTo>
                  <a:pt x="12066" y="14459"/>
                </a:lnTo>
                <a:lnTo>
                  <a:pt x="12164" y="14435"/>
                </a:lnTo>
                <a:lnTo>
                  <a:pt x="12261" y="14411"/>
                </a:lnTo>
                <a:lnTo>
                  <a:pt x="12310" y="14337"/>
                </a:lnTo>
                <a:lnTo>
                  <a:pt x="12335" y="14240"/>
                </a:lnTo>
                <a:lnTo>
                  <a:pt x="12359" y="14142"/>
                </a:lnTo>
                <a:lnTo>
                  <a:pt x="12335" y="13995"/>
                </a:lnTo>
                <a:lnTo>
                  <a:pt x="11455" y="9941"/>
                </a:lnTo>
                <a:lnTo>
                  <a:pt x="11431" y="9770"/>
                </a:lnTo>
                <a:lnTo>
                  <a:pt x="11431" y="9599"/>
                </a:lnTo>
                <a:lnTo>
                  <a:pt x="11455" y="9428"/>
                </a:lnTo>
                <a:lnTo>
                  <a:pt x="11504" y="9257"/>
                </a:lnTo>
                <a:lnTo>
                  <a:pt x="11577" y="9086"/>
                </a:lnTo>
                <a:lnTo>
                  <a:pt x="11651" y="8915"/>
                </a:lnTo>
                <a:lnTo>
                  <a:pt x="11748" y="8769"/>
                </a:lnTo>
                <a:lnTo>
                  <a:pt x="11870" y="8647"/>
                </a:lnTo>
                <a:lnTo>
                  <a:pt x="14948" y="5911"/>
                </a:lnTo>
                <a:lnTo>
                  <a:pt x="15070" y="5789"/>
                </a:lnTo>
                <a:lnTo>
                  <a:pt x="15119" y="5692"/>
                </a:lnTo>
                <a:lnTo>
                  <a:pt x="15143" y="5594"/>
                </a:lnTo>
                <a:lnTo>
                  <a:pt x="15143" y="5521"/>
                </a:lnTo>
                <a:lnTo>
                  <a:pt x="15094" y="5423"/>
                </a:lnTo>
                <a:lnTo>
                  <a:pt x="15021" y="5374"/>
                </a:lnTo>
                <a:lnTo>
                  <a:pt x="14899" y="5325"/>
                </a:lnTo>
                <a:lnTo>
                  <a:pt x="14752" y="5301"/>
                </a:lnTo>
                <a:lnTo>
                  <a:pt x="10649" y="4886"/>
                </a:lnTo>
                <a:lnTo>
                  <a:pt x="10478" y="4861"/>
                </a:lnTo>
                <a:lnTo>
                  <a:pt x="10332" y="4788"/>
                </a:lnTo>
                <a:lnTo>
                  <a:pt x="10161" y="4715"/>
                </a:lnTo>
                <a:lnTo>
                  <a:pt x="10014" y="4617"/>
                </a:lnTo>
                <a:lnTo>
                  <a:pt x="9868" y="4495"/>
                </a:lnTo>
                <a:lnTo>
                  <a:pt x="9746" y="4373"/>
                </a:lnTo>
                <a:lnTo>
                  <a:pt x="9624" y="4226"/>
                </a:lnTo>
                <a:lnTo>
                  <a:pt x="9550" y="4104"/>
                </a:lnTo>
                <a:lnTo>
                  <a:pt x="7890" y="294"/>
                </a:lnTo>
                <a:lnTo>
                  <a:pt x="7816" y="172"/>
                </a:lnTo>
                <a:lnTo>
                  <a:pt x="7743" y="74"/>
                </a:lnTo>
                <a:lnTo>
                  <a:pt x="7645" y="25"/>
                </a:lnTo>
                <a:lnTo>
                  <a:pt x="7572" y="1"/>
                </a:lnTo>
                <a:close/>
              </a:path>
            </a:pathLst>
          </a:custGeom>
          <a:solidFill>
            <a:srgbClr val="FF9900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5" name="Google Shape;325;p18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9</a:t>
            </a:fld>
            <a:endParaRPr/>
          </a:p>
        </p:txBody>
      </p:sp>
      <p:graphicFrame>
        <p:nvGraphicFramePr>
          <p:cNvPr id="2" name="Diagrama 1"/>
          <p:cNvGraphicFramePr/>
          <p:nvPr>
            <p:extLst>
              <p:ext uri="{D42A27DB-BD31-4B8C-83A1-F6EECF244321}">
                <p14:modId xmlns:p14="http://schemas.microsoft.com/office/powerpoint/2010/main" val="2305949916"/>
              </p:ext>
            </p:extLst>
          </p:nvPr>
        </p:nvGraphicFramePr>
        <p:xfrm>
          <a:off x="1270196" y="1758356"/>
          <a:ext cx="6096000" cy="40640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número de diapositiva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10</a:t>
            </a:fld>
            <a:endParaRPr lang="es-ES"/>
          </a:p>
        </p:txBody>
      </p:sp>
      <p:sp>
        <p:nvSpPr>
          <p:cNvPr id="4" name="Rectángulo 3"/>
          <p:cNvSpPr/>
          <p:nvPr/>
        </p:nvSpPr>
        <p:spPr>
          <a:xfrm>
            <a:off x="2964597" y="239741"/>
            <a:ext cx="3427541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s-ES" sz="2000" b="1" dirty="0">
                <a:solidFill>
                  <a:schemeClr val="bg1"/>
                </a:solidFill>
                <a:latin typeface="Baskerville Old Face" panose="02020602080505020303" pitchFamily="18" charset="0"/>
              </a:rPr>
              <a:t>REGISTRO FOTOGRÁFICO</a:t>
            </a:r>
            <a:endParaRPr lang="es-ES" sz="2000" b="1" dirty="0">
              <a:solidFill>
                <a:schemeClr val="bg1"/>
              </a:solidFill>
            </a:endParaRPr>
          </a:p>
        </p:txBody>
      </p:sp>
      <p:sp>
        <p:nvSpPr>
          <p:cNvPr id="8" name="7 CuadroTexto"/>
          <p:cNvSpPr txBox="1"/>
          <p:nvPr/>
        </p:nvSpPr>
        <p:spPr>
          <a:xfrm>
            <a:off x="2757911" y="2512539"/>
            <a:ext cx="349431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Festival de Tunas</a:t>
            </a:r>
            <a:endParaRPr lang="es-CO" b="1" dirty="0">
              <a:latin typeface="Cambria" pitchFamily="18" charset="0"/>
            </a:endParaRPr>
          </a:p>
        </p:txBody>
      </p:sp>
      <p:pic>
        <p:nvPicPr>
          <p:cNvPr id="13" name="12 Imagen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419" t="58358" r="59111" b="6939"/>
          <a:stretch/>
        </p:blipFill>
        <p:spPr>
          <a:xfrm>
            <a:off x="1299813" y="724928"/>
            <a:ext cx="2916195" cy="1787611"/>
          </a:xfrm>
          <a:prstGeom prst="rect">
            <a:avLst/>
          </a:prstGeom>
        </p:spPr>
      </p:pic>
      <p:pic>
        <p:nvPicPr>
          <p:cNvPr id="1026" name="Picture 2" descr="Resultado de imagen para festival tunas lavega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52" t="26159" r="1739"/>
          <a:stretch/>
        </p:blipFill>
        <p:spPr bwMode="auto">
          <a:xfrm>
            <a:off x="4422689" y="724928"/>
            <a:ext cx="3123171" cy="178761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Resultado de imagen para festival tunas lavega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4718" b="12114"/>
          <a:stretch/>
        </p:blipFill>
        <p:spPr bwMode="auto">
          <a:xfrm>
            <a:off x="1299813" y="2820316"/>
            <a:ext cx="2992101" cy="20459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Resultado de imagen para festival tunas lavega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22689" y="2820315"/>
            <a:ext cx="3123171" cy="20459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5056948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número de diapositiva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11</a:t>
            </a:fld>
            <a:endParaRPr lang="es-ES"/>
          </a:p>
        </p:txBody>
      </p:sp>
      <p:sp>
        <p:nvSpPr>
          <p:cNvPr id="4" name="Rectángulo 3"/>
          <p:cNvSpPr/>
          <p:nvPr/>
        </p:nvSpPr>
        <p:spPr>
          <a:xfrm>
            <a:off x="2964597" y="239741"/>
            <a:ext cx="3427541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s-ES" sz="2000" b="1" dirty="0">
                <a:solidFill>
                  <a:schemeClr val="bg1"/>
                </a:solidFill>
                <a:latin typeface="Baskerville Old Face" panose="02020602080505020303" pitchFamily="18" charset="0"/>
              </a:rPr>
              <a:t>REGISTRO FOTOGRÁFICO</a:t>
            </a:r>
            <a:endParaRPr lang="es-ES" sz="2000" b="1" dirty="0">
              <a:solidFill>
                <a:schemeClr val="bg1"/>
              </a:solidFill>
            </a:endParaRPr>
          </a:p>
        </p:txBody>
      </p:sp>
      <p:pic>
        <p:nvPicPr>
          <p:cNvPr id="9" name="8 Imagen" descr="La imagen puede contener: 8 personas, personas sonriendo, personas de pie y calzado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15" t="20668" b="18156"/>
          <a:stretch/>
        </p:blipFill>
        <p:spPr bwMode="auto">
          <a:xfrm>
            <a:off x="1210962" y="3018026"/>
            <a:ext cx="2969151" cy="1899964"/>
          </a:xfrm>
          <a:prstGeom prst="rect">
            <a:avLst/>
          </a:prstGeom>
          <a:noFill/>
          <a:ln>
            <a:noFill/>
          </a:ln>
        </p:spPr>
      </p:pic>
      <p:sp>
        <p:nvSpPr>
          <p:cNvPr id="11" name="10 CuadroTexto"/>
          <p:cNvSpPr txBox="1"/>
          <p:nvPr/>
        </p:nvSpPr>
        <p:spPr>
          <a:xfrm>
            <a:off x="2564615" y="2641716"/>
            <a:ext cx="349431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Festival de Bandas</a:t>
            </a:r>
            <a:endParaRPr lang="es-CO" b="1" dirty="0">
              <a:latin typeface="Cambria" pitchFamily="18" charset="0"/>
            </a:endParaRPr>
          </a:p>
        </p:txBody>
      </p:sp>
      <p:pic>
        <p:nvPicPr>
          <p:cNvPr id="13" name="12 Imagen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271" t="7982" r="58868" b="58972"/>
          <a:stretch/>
        </p:blipFill>
        <p:spPr>
          <a:xfrm>
            <a:off x="1247444" y="777334"/>
            <a:ext cx="3064328" cy="1858774"/>
          </a:xfrm>
          <a:prstGeom prst="rect">
            <a:avLst/>
          </a:prstGeom>
        </p:spPr>
      </p:pic>
      <p:pic>
        <p:nvPicPr>
          <p:cNvPr id="14" name="13 Imagen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05683" y="777334"/>
            <a:ext cx="3204519" cy="1858774"/>
          </a:xfrm>
          <a:prstGeom prst="rect">
            <a:avLst/>
          </a:prstGeom>
        </p:spPr>
      </p:pic>
      <p:pic>
        <p:nvPicPr>
          <p:cNvPr id="2050" name="Picture 2" descr="Imagen relacionada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1266" r="15492"/>
          <a:stretch/>
        </p:blipFill>
        <p:spPr bwMode="auto">
          <a:xfrm>
            <a:off x="4605683" y="3080950"/>
            <a:ext cx="3310880" cy="18370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67839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número de diapositiva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12</a:t>
            </a:fld>
            <a:endParaRPr lang="es-ES"/>
          </a:p>
        </p:txBody>
      </p:sp>
      <p:sp>
        <p:nvSpPr>
          <p:cNvPr id="4" name="Rectángulo 3"/>
          <p:cNvSpPr/>
          <p:nvPr/>
        </p:nvSpPr>
        <p:spPr>
          <a:xfrm>
            <a:off x="2964597" y="239741"/>
            <a:ext cx="3427541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s-ES" sz="2000" b="1" dirty="0">
                <a:solidFill>
                  <a:schemeClr val="bg1"/>
                </a:solidFill>
                <a:latin typeface="Baskerville Old Face" panose="02020602080505020303" pitchFamily="18" charset="0"/>
              </a:rPr>
              <a:t>REGISTRO FOTOGRÁFICO</a:t>
            </a:r>
            <a:endParaRPr lang="es-ES" sz="2000" b="1" dirty="0">
              <a:solidFill>
                <a:schemeClr val="bg1"/>
              </a:solidFill>
            </a:endParaRPr>
          </a:p>
        </p:txBody>
      </p:sp>
      <p:pic>
        <p:nvPicPr>
          <p:cNvPr id="6" name="5 Imagen" descr="La imagen puede contener: una o varias personas, personas de pie y exterior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639851"/>
            <a:ext cx="2973859" cy="1912573"/>
          </a:xfrm>
          <a:prstGeom prst="rect">
            <a:avLst/>
          </a:prstGeom>
          <a:noFill/>
          <a:ln>
            <a:noFill/>
          </a:ln>
        </p:spPr>
      </p:pic>
      <p:sp>
        <p:nvSpPr>
          <p:cNvPr id="8" name="7 CuadroTexto"/>
          <p:cNvSpPr txBox="1"/>
          <p:nvPr/>
        </p:nvSpPr>
        <p:spPr>
          <a:xfrm>
            <a:off x="4372527" y="2560194"/>
            <a:ext cx="349431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Novenas Decembrinas</a:t>
            </a:r>
            <a:endParaRPr lang="es-CO" b="1" dirty="0">
              <a:latin typeface="Cambria" pitchFamily="18" charset="0"/>
            </a:endParaRPr>
          </a:p>
        </p:txBody>
      </p:sp>
      <p:pic>
        <p:nvPicPr>
          <p:cNvPr id="7" name="6 Imagen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873" t="25537"/>
          <a:stretch/>
        </p:blipFill>
        <p:spPr>
          <a:xfrm>
            <a:off x="1318055" y="639851"/>
            <a:ext cx="2825578" cy="1914736"/>
          </a:xfrm>
          <a:prstGeom prst="rect">
            <a:avLst/>
          </a:prstGeom>
        </p:spPr>
      </p:pic>
      <p:sp>
        <p:nvSpPr>
          <p:cNvPr id="3" name="2 CuadroTexto"/>
          <p:cNvSpPr txBox="1"/>
          <p:nvPr/>
        </p:nvSpPr>
        <p:spPr>
          <a:xfrm>
            <a:off x="1318055" y="2560194"/>
            <a:ext cx="272672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dirty="0" smtClean="0"/>
              <a:t>Encuentro de Coro </a:t>
            </a:r>
            <a:endParaRPr lang="es-CO" dirty="0"/>
          </a:p>
        </p:txBody>
      </p:sp>
      <p:pic>
        <p:nvPicPr>
          <p:cNvPr id="9" name="8 Imagen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155" t="16805" r="19672" b="21422"/>
          <a:stretch/>
        </p:blipFill>
        <p:spPr>
          <a:xfrm>
            <a:off x="1318055" y="2867971"/>
            <a:ext cx="2825578" cy="1919070"/>
          </a:xfrm>
          <a:prstGeom prst="rect">
            <a:avLst/>
          </a:prstGeom>
        </p:spPr>
      </p:pic>
      <p:sp>
        <p:nvSpPr>
          <p:cNvPr id="5" name="4 CuadroTexto"/>
          <p:cNvSpPr txBox="1"/>
          <p:nvPr/>
        </p:nvSpPr>
        <p:spPr>
          <a:xfrm>
            <a:off x="1318055" y="4787041"/>
            <a:ext cx="282557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dirty="0" smtClean="0"/>
              <a:t>Encuentro de Teatro</a:t>
            </a:r>
            <a:endParaRPr lang="es-CO" dirty="0"/>
          </a:p>
        </p:txBody>
      </p:sp>
      <p:pic>
        <p:nvPicPr>
          <p:cNvPr id="10" name="9 Imagen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172" t="28364" r="24102" b="21665"/>
          <a:stretch/>
        </p:blipFill>
        <p:spPr>
          <a:xfrm>
            <a:off x="4572000" y="2867972"/>
            <a:ext cx="3056238" cy="1919070"/>
          </a:xfrm>
          <a:prstGeom prst="rect">
            <a:avLst/>
          </a:prstGeom>
        </p:spPr>
      </p:pic>
      <p:sp>
        <p:nvSpPr>
          <p:cNvPr id="11" name="10 CuadroTexto"/>
          <p:cNvSpPr txBox="1"/>
          <p:nvPr/>
        </p:nvSpPr>
        <p:spPr>
          <a:xfrm>
            <a:off x="4572000" y="4787042"/>
            <a:ext cx="3056238" cy="3077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dirty="0" smtClean="0"/>
              <a:t>Tardes Culturales</a:t>
            </a:r>
            <a:endParaRPr lang="es-CO" dirty="0"/>
          </a:p>
        </p:txBody>
      </p:sp>
    </p:spTree>
    <p:extLst>
      <p:ext uri="{BB962C8B-B14F-4D97-AF65-F5344CB8AC3E}">
        <p14:creationId xmlns:p14="http://schemas.microsoft.com/office/powerpoint/2010/main" val="34615550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17 Imagen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6710" b="23666"/>
          <a:stretch/>
        </p:blipFill>
        <p:spPr>
          <a:xfrm>
            <a:off x="873211" y="683741"/>
            <a:ext cx="3155092" cy="1887651"/>
          </a:xfrm>
          <a:prstGeom prst="rect">
            <a:avLst/>
          </a:prstGeom>
        </p:spPr>
      </p:pic>
      <p:pic>
        <p:nvPicPr>
          <p:cNvPr id="19" name="18 Imagen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138" t="15743" r="12482" b="20276"/>
          <a:stretch/>
        </p:blipFill>
        <p:spPr>
          <a:xfrm>
            <a:off x="4942703" y="683741"/>
            <a:ext cx="3204519" cy="1887651"/>
          </a:xfrm>
          <a:prstGeom prst="rect">
            <a:avLst/>
          </a:prstGeom>
        </p:spPr>
      </p:pic>
      <p:pic>
        <p:nvPicPr>
          <p:cNvPr id="20" name="19 Imagen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783" t="8891" r="24006" b="13713"/>
          <a:stretch/>
        </p:blipFill>
        <p:spPr>
          <a:xfrm>
            <a:off x="873211" y="2878389"/>
            <a:ext cx="3142735" cy="1914164"/>
          </a:xfrm>
          <a:prstGeom prst="rect">
            <a:avLst/>
          </a:prstGeom>
        </p:spPr>
      </p:pic>
      <p:pic>
        <p:nvPicPr>
          <p:cNvPr id="21" name="20 Imagen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42703" y="2878389"/>
            <a:ext cx="3204519" cy="1914164"/>
          </a:xfrm>
          <a:prstGeom prst="rect">
            <a:avLst/>
          </a:prstGeom>
        </p:spPr>
      </p:pic>
      <p:sp>
        <p:nvSpPr>
          <p:cNvPr id="2" name="1 CuadroTexto"/>
          <p:cNvSpPr txBox="1"/>
          <p:nvPr/>
        </p:nvSpPr>
        <p:spPr>
          <a:xfrm>
            <a:off x="2825578" y="172995"/>
            <a:ext cx="354227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1800" dirty="0" smtClean="0">
                <a:solidFill>
                  <a:schemeClr val="bg1"/>
                </a:solidFill>
              </a:rPr>
              <a:t>Festival Internacional de Danza</a:t>
            </a:r>
            <a:endParaRPr lang="es-CO" sz="18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238529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 dir="u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1" name="Google Shape;331;p19"/>
          <p:cNvSpPr txBox="1">
            <a:spLocks noGrp="1"/>
          </p:cNvSpPr>
          <p:nvPr>
            <p:ph type="title"/>
          </p:nvPr>
        </p:nvSpPr>
        <p:spPr>
          <a:xfrm>
            <a:off x="2047950" y="0"/>
            <a:ext cx="5048100" cy="1147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lvl="0"/>
            <a:r>
              <a:rPr lang="es-ES" altLang="es-ES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EJE 1: Desarrollo Social para el Progreso</a:t>
            </a:r>
            <a:br>
              <a:rPr lang="es-ES" altLang="es-ES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</a:br>
            <a:r>
              <a:rPr lang="es-ES" altLang="es-ES" b="1" dirty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Programa: Unidos por </a:t>
            </a:r>
            <a:r>
              <a:rPr lang="es-ES" altLang="es-ES" b="1" dirty="0" smtClean="0">
                <a:solidFill>
                  <a:schemeClr val="bg1"/>
                </a:solidFill>
                <a:latin typeface="Baskerville Old Face" panose="02020602080505020303" pitchFamily="18" charset="0"/>
                <a:cs typeface="Amatic SC" panose="020B0604020202020204" charset="-79"/>
              </a:rPr>
              <a:t>el Deporte y la Recreación en La Vega</a:t>
            </a:r>
            <a:endParaRPr dirty="0"/>
          </a:p>
        </p:txBody>
      </p:sp>
      <p:sp>
        <p:nvSpPr>
          <p:cNvPr id="333" name="Google Shape;333;p19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14</a:t>
            </a:fld>
            <a:endParaRPr/>
          </a:p>
        </p:txBody>
      </p:sp>
      <p:graphicFrame>
        <p:nvGraphicFramePr>
          <p:cNvPr id="5" name="Diagrama 4"/>
          <p:cNvGraphicFramePr/>
          <p:nvPr>
            <p:extLst>
              <p:ext uri="{D42A27DB-BD31-4B8C-83A1-F6EECF244321}">
                <p14:modId xmlns:p14="http://schemas.microsoft.com/office/powerpoint/2010/main" val="187754516"/>
              </p:ext>
            </p:extLst>
          </p:nvPr>
        </p:nvGraphicFramePr>
        <p:xfrm>
          <a:off x="1421257" y="1175717"/>
          <a:ext cx="6530939" cy="292906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p23"/>
          <p:cNvSpPr txBox="1">
            <a:spLocks noGrp="1"/>
          </p:cNvSpPr>
          <p:nvPr>
            <p:ph type="title"/>
          </p:nvPr>
        </p:nvSpPr>
        <p:spPr>
          <a:xfrm>
            <a:off x="2047950" y="0"/>
            <a:ext cx="5048100" cy="617838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400" b="1" dirty="0" smtClean="0">
                <a:solidFill>
                  <a:schemeClr val="bg1"/>
                </a:solidFill>
              </a:rPr>
              <a:t>REGISTRO FOTOGRÁFICO</a:t>
            </a:r>
            <a:endParaRPr sz="2400" b="1" dirty="0">
              <a:solidFill>
                <a:schemeClr val="bg1"/>
              </a:solidFill>
            </a:endParaRPr>
          </a:p>
        </p:txBody>
      </p:sp>
      <p:sp>
        <p:nvSpPr>
          <p:cNvPr id="365" name="Google Shape;365;p23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15</a:t>
            </a:fld>
            <a:endParaRPr/>
          </a:p>
        </p:txBody>
      </p:sp>
      <p:pic>
        <p:nvPicPr>
          <p:cNvPr id="4" name="3 Imagen" descr="C:\Users\SPI\Downloads\IMG-20190109-WA0008.jpg"/>
          <p:cNvPicPr/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115" t="19645" r="12412" b="29524"/>
          <a:stretch/>
        </p:blipFill>
        <p:spPr bwMode="auto">
          <a:xfrm>
            <a:off x="939112" y="1305892"/>
            <a:ext cx="3244145" cy="2104572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5" name="4 Imagen" descr="C:\Users\SPI\Downloads\IMG-20190109-WA0013.jpg"/>
          <p:cNvPicPr/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82" t="21811" r="4827" b="23244"/>
          <a:stretch/>
        </p:blipFill>
        <p:spPr bwMode="auto">
          <a:xfrm>
            <a:off x="4753232" y="1305892"/>
            <a:ext cx="3374813" cy="2104572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6" name="5 Rectángulo"/>
          <p:cNvSpPr/>
          <p:nvPr/>
        </p:nvSpPr>
        <p:spPr>
          <a:xfrm>
            <a:off x="141177" y="3410464"/>
            <a:ext cx="4840014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s-CO" b="1" dirty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Cubierta del polideportivo de La IED La Florida.</a:t>
            </a:r>
          </a:p>
        </p:txBody>
      </p:sp>
      <p:sp>
        <p:nvSpPr>
          <p:cNvPr id="7" name="6 Rectángulo"/>
          <p:cNvSpPr/>
          <p:nvPr/>
        </p:nvSpPr>
        <p:spPr>
          <a:xfrm>
            <a:off x="4673281" y="3415357"/>
            <a:ext cx="3852881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CO" b="1" dirty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Cubierta del polideportivo </a:t>
            </a:r>
            <a:r>
              <a:rPr lang="es-CO" b="1" dirty="0" smtClean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IED Petaquero.</a:t>
            </a:r>
            <a:endParaRPr lang="es-CO" b="1" dirty="0">
              <a:solidFill>
                <a:prstClr val="black"/>
              </a:solidFill>
              <a:latin typeface="Cambria" panose="02040503050406030204" pitchFamily="18" charset="0"/>
              <a:cs typeface="Arial" panose="020B060402020202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p23"/>
          <p:cNvSpPr txBox="1">
            <a:spLocks noGrp="1"/>
          </p:cNvSpPr>
          <p:nvPr>
            <p:ph type="title"/>
          </p:nvPr>
        </p:nvSpPr>
        <p:spPr>
          <a:xfrm>
            <a:off x="2047950" y="0"/>
            <a:ext cx="5048100" cy="617838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400" b="1" dirty="0" smtClean="0">
                <a:solidFill>
                  <a:schemeClr val="bg1"/>
                </a:solidFill>
              </a:rPr>
              <a:t>REGISTRO FOTOGRÁFICO</a:t>
            </a:r>
            <a:endParaRPr sz="2400" b="1" dirty="0">
              <a:solidFill>
                <a:schemeClr val="bg1"/>
              </a:solidFill>
            </a:endParaRPr>
          </a:p>
        </p:txBody>
      </p:sp>
      <p:sp>
        <p:nvSpPr>
          <p:cNvPr id="365" name="Google Shape;365;p23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16</a:t>
            </a:fld>
            <a:endParaRPr/>
          </a:p>
        </p:txBody>
      </p:sp>
      <p:pic>
        <p:nvPicPr>
          <p:cNvPr id="8" name="7 Imagen" descr="La imagen puede contener: 5 personas, incluidos Brayan Canro y Alejandro Agudelo, personas sonriendo, exterior"/>
          <p:cNvPicPr/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673" r="23938"/>
          <a:stretch/>
        </p:blipFill>
        <p:spPr bwMode="auto">
          <a:xfrm>
            <a:off x="1112108" y="1130270"/>
            <a:ext cx="3138616" cy="1777688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8 Imagen" descr="La imagen puede contener: una o varias personas y exterior"/>
          <p:cNvPicPr/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2577"/>
          <a:stretch/>
        </p:blipFill>
        <p:spPr bwMode="auto">
          <a:xfrm>
            <a:off x="4769709" y="1130270"/>
            <a:ext cx="3130378" cy="1777688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9 Imagen" descr="La imagen puede contener: 3 personas, incluido Juan David Lopez Tovar, personas de pie"/>
          <p:cNvPicPr/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5059" y="3124734"/>
            <a:ext cx="3072714" cy="1897792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6 Imagen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69709" y="3124733"/>
            <a:ext cx="3130378" cy="18449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01478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0" name="Google Shape;370;p24"/>
          <p:cNvSpPr txBox="1">
            <a:spLocks noGrp="1"/>
          </p:cNvSpPr>
          <p:nvPr>
            <p:ph type="title"/>
          </p:nvPr>
        </p:nvSpPr>
        <p:spPr>
          <a:xfrm>
            <a:off x="2047950" y="0"/>
            <a:ext cx="5048100" cy="1147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 smtClean="0"/>
              <a:t>ATENCIÓN A LA POBLACIÓN CON DISCAPACIDAD JOVEN</a:t>
            </a:r>
            <a:endParaRPr dirty="0"/>
          </a:p>
        </p:txBody>
      </p:sp>
      <p:sp>
        <p:nvSpPr>
          <p:cNvPr id="372" name="Google Shape;372;p24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17</a:t>
            </a:fld>
            <a:endParaRPr/>
          </a:p>
        </p:txBody>
      </p:sp>
      <p:graphicFrame>
        <p:nvGraphicFramePr>
          <p:cNvPr id="2" name="Diagrama 1"/>
          <p:cNvGraphicFramePr/>
          <p:nvPr>
            <p:extLst>
              <p:ext uri="{D42A27DB-BD31-4B8C-83A1-F6EECF244321}">
                <p14:modId xmlns:p14="http://schemas.microsoft.com/office/powerpoint/2010/main" val="2170325332"/>
              </p:ext>
            </p:extLst>
          </p:nvPr>
        </p:nvGraphicFramePr>
        <p:xfrm>
          <a:off x="1524000" y="1147800"/>
          <a:ext cx="6096000" cy="345595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3" name="CuadroTexto 2"/>
          <p:cNvSpPr txBox="1"/>
          <p:nvPr/>
        </p:nvSpPr>
        <p:spPr>
          <a:xfrm>
            <a:off x="3914454" y="2352555"/>
            <a:ext cx="1315092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b="1" dirty="0" smtClean="0">
                <a:solidFill>
                  <a:schemeClr val="bg1"/>
                </a:solidFill>
              </a:rPr>
              <a:t>Población beneficiada:</a:t>
            </a:r>
          </a:p>
          <a:p>
            <a:pPr algn="ctr"/>
            <a:r>
              <a:rPr lang="es-ES" b="1" dirty="0" smtClean="0">
                <a:solidFill>
                  <a:schemeClr val="bg1"/>
                </a:solidFill>
              </a:rPr>
              <a:t>12 jóvenes con discapacidad</a:t>
            </a:r>
            <a:endParaRPr lang="es-ES" b="1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3" name="Google Shape;393;p26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18</a:t>
            </a:fld>
            <a:endParaRPr/>
          </a:p>
        </p:txBody>
      </p:sp>
      <p:sp>
        <p:nvSpPr>
          <p:cNvPr id="5" name="Google Shape;363;p23"/>
          <p:cNvSpPr txBox="1">
            <a:spLocks/>
          </p:cNvSpPr>
          <p:nvPr/>
        </p:nvSpPr>
        <p:spPr>
          <a:xfrm>
            <a:off x="2047950" y="107093"/>
            <a:ext cx="5048100" cy="502508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algn="ctr"/>
            <a:r>
              <a:rPr lang="es-ES" sz="2400" b="1" dirty="0" smtClean="0">
                <a:solidFill>
                  <a:schemeClr val="bg1"/>
                </a:solidFill>
                <a:latin typeface="Nixie One" panose="020B0604020202020204" charset="0"/>
              </a:rPr>
              <a:t>REGISTRO FOTOGRÁFICO</a:t>
            </a:r>
            <a:endParaRPr lang="es-ES" sz="2400" b="1" dirty="0">
              <a:solidFill>
                <a:schemeClr val="bg1"/>
              </a:solidFill>
              <a:latin typeface="Nixie One" panose="020B0604020202020204" charset="0"/>
            </a:endParaRPr>
          </a:p>
        </p:txBody>
      </p:sp>
      <p:pic>
        <p:nvPicPr>
          <p:cNvPr id="4" name="8 Imagen" descr="H:\Oct 21 17 (6).JPG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03869" y="502510"/>
            <a:ext cx="3326417" cy="1993556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Picture 6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5154" y="502509"/>
            <a:ext cx="3092488" cy="1993557"/>
          </a:xfrm>
          <a:prstGeom prst="rect">
            <a:avLst/>
          </a:prstGeom>
          <a:noFill/>
          <a:extLst/>
        </p:spPr>
      </p:pic>
      <p:sp>
        <p:nvSpPr>
          <p:cNvPr id="7" name="6 CuadroTexto"/>
          <p:cNvSpPr txBox="1"/>
          <p:nvPr/>
        </p:nvSpPr>
        <p:spPr>
          <a:xfrm>
            <a:off x="2199503" y="2496066"/>
            <a:ext cx="489654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/>
              <a:t>Grupo Emprendimiento en Artes – Tienda e los Sueños</a:t>
            </a:r>
            <a:endParaRPr lang="es-CO" b="1" dirty="0"/>
          </a:p>
        </p:txBody>
      </p:sp>
      <p:pic>
        <p:nvPicPr>
          <p:cNvPr id="9" name="Picture 6" descr="IMG_20181026_124051175_HDR"/>
          <p:cNvPicPr/>
          <p:nvPr/>
        </p:nvPicPr>
        <p:blipFill>
          <a:blip r:embed="rId5" cstate="print">
            <a:lum bright="12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55704" y="2877983"/>
            <a:ext cx="3031938" cy="1905569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  <a:extLst/>
        </p:spPr>
      </p:pic>
      <p:pic>
        <p:nvPicPr>
          <p:cNvPr id="12" name="Picture 2"/>
          <p:cNvPicPr/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16" t="3876" r="2953" b="4318"/>
          <a:stretch/>
        </p:blipFill>
        <p:spPr bwMode="auto">
          <a:xfrm>
            <a:off x="1197837" y="2877983"/>
            <a:ext cx="3232449" cy="1905569"/>
          </a:xfrm>
          <a:prstGeom prst="rect">
            <a:avLst/>
          </a:prstGeom>
          <a:noFill/>
          <a:ln>
            <a:noFill/>
          </a:ln>
          <a:effectLst/>
          <a:ex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3" name="Google Shape;393;p26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19</a:t>
            </a:fld>
            <a:endParaRPr/>
          </a:p>
        </p:txBody>
      </p:sp>
      <p:sp>
        <p:nvSpPr>
          <p:cNvPr id="5" name="Google Shape;363;p23"/>
          <p:cNvSpPr txBox="1">
            <a:spLocks/>
          </p:cNvSpPr>
          <p:nvPr/>
        </p:nvSpPr>
        <p:spPr>
          <a:xfrm>
            <a:off x="2047950" y="140044"/>
            <a:ext cx="5048100" cy="502508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algn="ctr"/>
            <a:r>
              <a:rPr lang="es-ES" sz="2400" b="1" dirty="0" smtClean="0">
                <a:solidFill>
                  <a:schemeClr val="bg1"/>
                </a:solidFill>
                <a:latin typeface="Nixie One" panose="020B0604020202020204" charset="0"/>
              </a:rPr>
              <a:t>REGISTRO FOTOGRÁFICO</a:t>
            </a:r>
            <a:endParaRPr lang="es-ES" sz="2400" b="1" dirty="0">
              <a:solidFill>
                <a:schemeClr val="bg1"/>
              </a:solidFill>
              <a:latin typeface="Nixie One" panose="020B0604020202020204" charset="0"/>
            </a:endParaRPr>
          </a:p>
        </p:txBody>
      </p:sp>
      <p:pic>
        <p:nvPicPr>
          <p:cNvPr id="8" name="Picture 2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1999" y="846067"/>
            <a:ext cx="3326417" cy="2272665"/>
          </a:xfrm>
          <a:prstGeom prst="rect">
            <a:avLst/>
          </a:prstGeom>
          <a:noFill/>
          <a:ln>
            <a:noFill/>
          </a:ln>
          <a:effectLst/>
          <a:extLst/>
        </p:spPr>
      </p:pic>
      <p:sp>
        <p:nvSpPr>
          <p:cNvPr id="2" name="1 CuadroTexto"/>
          <p:cNvSpPr txBox="1"/>
          <p:nvPr/>
        </p:nvSpPr>
        <p:spPr>
          <a:xfrm>
            <a:off x="2686369" y="3334040"/>
            <a:ext cx="332641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dirty="0" smtClean="0"/>
              <a:t>Celebración Día Blanco</a:t>
            </a:r>
            <a:endParaRPr lang="es-CO" dirty="0"/>
          </a:p>
        </p:txBody>
      </p:sp>
      <p:pic>
        <p:nvPicPr>
          <p:cNvPr id="11" name="10 Imagen" descr="D:\Documents\PROMOCION SOCIAL\ENFOQUES\DISCAPACIDAD\2016-2019\2017\Olimpiadas\Olimpiadas Especiales\4.jpg"/>
          <p:cNvPicPr/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339890" y="846068"/>
            <a:ext cx="3009688" cy="2272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38439192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4" name="Google Shape;404;p27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20</a:t>
            </a:fld>
            <a:endParaRPr/>
          </a:p>
        </p:txBody>
      </p:sp>
      <p:sp>
        <p:nvSpPr>
          <p:cNvPr id="9" name="Google Shape;1872;p20"/>
          <p:cNvSpPr txBox="1">
            <a:spLocks/>
          </p:cNvSpPr>
          <p:nvPr/>
        </p:nvSpPr>
        <p:spPr>
          <a:xfrm>
            <a:off x="1131750" y="-19875"/>
            <a:ext cx="6880500" cy="7770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algn="ctr"/>
            <a:r>
              <a:rPr lang="es-ES" sz="3200" b="1" dirty="0" smtClean="0">
                <a:solidFill>
                  <a:schemeClr val="bg1"/>
                </a:solidFill>
                <a:latin typeface="Nixie One" panose="020B0604020202020204" charset="0"/>
              </a:rPr>
              <a:t>INVERSIÓN EN JUVENTUD</a:t>
            </a:r>
            <a:endParaRPr lang="es-ES" sz="3200" b="1" dirty="0">
              <a:solidFill>
                <a:schemeClr val="bg1"/>
              </a:solidFill>
              <a:latin typeface="Nixie One" panose="020B0604020202020204" charset="0"/>
            </a:endParaRPr>
          </a:p>
        </p:txBody>
      </p:sp>
      <p:graphicFrame>
        <p:nvGraphicFramePr>
          <p:cNvPr id="10" name="Tabla 9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070737627"/>
              </p:ext>
            </p:extLst>
          </p:nvPr>
        </p:nvGraphicFramePr>
        <p:xfrm>
          <a:off x="1252150" y="1079039"/>
          <a:ext cx="6499655" cy="3092602"/>
        </p:xfrm>
        <a:graphic>
          <a:graphicData uri="http://schemas.openxmlformats.org/drawingml/2006/table">
            <a:tbl>
              <a:tblPr firstRow="1" bandRow="1">
                <a:tableStyleId>{93296810-A885-4BE3-A3E7-6D5BEEA58F35}</a:tableStyleId>
              </a:tblPr>
              <a:tblGrid>
                <a:gridCol w="3789407"/>
                <a:gridCol w="2710248"/>
              </a:tblGrid>
              <a:tr h="346793">
                <a:tc>
                  <a:txBody>
                    <a:bodyPr/>
                    <a:lstStyle/>
                    <a:p>
                      <a:r>
                        <a:rPr lang="es-ES" sz="2000" b="1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PROGRAMA</a:t>
                      </a:r>
                      <a:endParaRPr lang="es-ES" sz="2000" b="1" dirty="0">
                        <a:latin typeface="Nixie One" panose="020B0604020202020204" charset="0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2000" b="1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Total</a:t>
                      </a:r>
                      <a:r>
                        <a:rPr lang="es-ES" sz="2000" b="1" baseline="0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 2016-2019</a:t>
                      </a:r>
                      <a:endParaRPr lang="es-ES" sz="2000" b="1" dirty="0">
                        <a:latin typeface="Nixie One" panose="020B0604020202020204" charset="0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  <a:tr h="346793">
                <a:tc>
                  <a:txBody>
                    <a:bodyPr/>
                    <a:lstStyle/>
                    <a:p>
                      <a:r>
                        <a:rPr lang="es-ES" sz="1800" b="1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Cultura</a:t>
                      </a:r>
                      <a:endParaRPr lang="es-ES" sz="1800" b="1" dirty="0">
                        <a:latin typeface="Nixie One" panose="020B0604020202020204" charset="0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800" b="1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$59.937.109</a:t>
                      </a:r>
                      <a:endParaRPr lang="es-ES" sz="1800" b="1" dirty="0">
                        <a:latin typeface="Nixie One" panose="020B0604020202020204" charset="0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  <a:tr h="346793">
                <a:tc>
                  <a:txBody>
                    <a:bodyPr/>
                    <a:lstStyle/>
                    <a:p>
                      <a:r>
                        <a:rPr lang="es-ES" sz="1800" b="1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Deporte</a:t>
                      </a:r>
                      <a:endParaRPr lang="es-ES" sz="1800" b="1" dirty="0">
                        <a:latin typeface="Nixie One" panose="020B0604020202020204" charset="0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800" b="1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$37.977.720</a:t>
                      </a:r>
                      <a:endParaRPr lang="es-ES" sz="1800" b="1" dirty="0">
                        <a:latin typeface="Nixie One" panose="020B0604020202020204" charset="0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  <a:tr h="346793">
                <a:tc>
                  <a:txBody>
                    <a:bodyPr/>
                    <a:lstStyle/>
                    <a:p>
                      <a:r>
                        <a:rPr lang="es-ES" sz="1800" b="1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Educación</a:t>
                      </a:r>
                      <a:endParaRPr lang="es-ES" sz="1800" b="1" dirty="0">
                        <a:latin typeface="Nixie One" panose="020B0604020202020204" charset="0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800" b="1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$87.237.583</a:t>
                      </a:r>
                      <a:endParaRPr lang="es-ES" sz="1800" b="1" dirty="0">
                        <a:latin typeface="Nixie One" panose="020B0604020202020204" charset="0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  <a:tr h="346793">
                <a:tc>
                  <a:txBody>
                    <a:bodyPr/>
                    <a:lstStyle/>
                    <a:p>
                      <a:r>
                        <a:rPr lang="es-ES" sz="1800" b="1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Salud R.</a:t>
                      </a:r>
                      <a:r>
                        <a:rPr lang="es-ES" sz="1800" b="1" baseline="0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 Subsidiado</a:t>
                      </a:r>
                      <a:endParaRPr lang="es-ES" sz="1800" b="1" dirty="0">
                        <a:latin typeface="Nixie One" panose="020B0604020202020204" charset="0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800" b="1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$208.074.990</a:t>
                      </a:r>
                      <a:endParaRPr lang="es-ES" sz="1800" b="1" dirty="0">
                        <a:latin typeface="Nixie One" panose="020B0604020202020204" charset="0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  <a:tr h="422719">
                <a:tc>
                  <a:txBody>
                    <a:bodyPr/>
                    <a:lstStyle/>
                    <a:p>
                      <a:r>
                        <a:rPr lang="es-ES" sz="1800" b="1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Atención</a:t>
                      </a:r>
                      <a:r>
                        <a:rPr lang="es-ES" sz="1800" b="1" baseline="0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 grupos vulnerables</a:t>
                      </a:r>
                      <a:endParaRPr lang="es-ES" sz="1800" b="1" dirty="0">
                        <a:latin typeface="Nixie One" panose="020B0604020202020204" charset="0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800" b="1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$49.500.000</a:t>
                      </a:r>
                      <a:endParaRPr lang="es-ES" sz="1800" b="1" dirty="0">
                        <a:latin typeface="Nixie One" panose="020B0604020202020204" charset="0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  <a:tr h="444843">
                <a:tc>
                  <a:txBody>
                    <a:bodyPr/>
                    <a:lstStyle/>
                    <a:p>
                      <a:r>
                        <a:rPr lang="es-ES" sz="1800" b="0" dirty="0" smtClean="0">
                          <a:latin typeface="Nixie One" charset="0"/>
                          <a:cs typeface="Amatic SC" panose="020B0604020202020204" charset="-79"/>
                        </a:rPr>
                        <a:t>Infraestructura (transversal)</a:t>
                      </a:r>
                      <a:endParaRPr lang="es-ES" sz="1800" b="0" dirty="0">
                        <a:latin typeface="Nixie One" charset="0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800" b="1" dirty="0" smtClean="0">
                          <a:latin typeface="Nixie One" charset="0"/>
                          <a:cs typeface="Amatic SC" panose="020B0604020202020204" charset="-79"/>
                        </a:rPr>
                        <a:t>$3.254.608.258</a:t>
                      </a:r>
                      <a:endParaRPr lang="es-ES" sz="1800" b="1" dirty="0">
                        <a:latin typeface="Nixie One" charset="0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  <a:tr h="346793">
                <a:tc>
                  <a:txBody>
                    <a:bodyPr/>
                    <a:lstStyle/>
                    <a:p>
                      <a:r>
                        <a:rPr lang="es-ES" sz="1800" b="1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TOTAL</a:t>
                      </a:r>
                      <a:endParaRPr lang="es-ES" sz="1800" b="1" dirty="0">
                        <a:latin typeface="Nixie One" panose="020B0604020202020204" charset="0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800" b="1" dirty="0" smtClean="0">
                          <a:latin typeface="Nixie One" panose="020B0604020202020204" charset="0"/>
                          <a:cs typeface="Amatic SC" panose="020B0604020202020204" charset="-79"/>
                        </a:rPr>
                        <a:t>$3.675.335.660</a:t>
                      </a:r>
                      <a:endParaRPr lang="es-ES" sz="1800" b="1" dirty="0">
                        <a:latin typeface="Nixie One" panose="020B0604020202020204" charset="0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4" name="Google Shape;434;p30"/>
          <p:cNvSpPr txBox="1">
            <a:spLocks noGrp="1"/>
          </p:cNvSpPr>
          <p:nvPr>
            <p:ph type="body" idx="1"/>
          </p:nvPr>
        </p:nvSpPr>
        <p:spPr>
          <a:xfrm>
            <a:off x="457200" y="4010402"/>
            <a:ext cx="8229600" cy="1133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360"/>
              </a:spcBef>
              <a:spcAft>
                <a:spcPts val="0"/>
              </a:spcAft>
              <a:buNone/>
            </a:pPr>
            <a:r>
              <a:rPr lang="en" sz="2000" dirty="0" smtClean="0">
                <a:solidFill>
                  <a:srgbClr val="FFFFFF"/>
                </a:solidFill>
                <a:latin typeface="Nixie One" panose="020B0604020202020204" charset="0"/>
              </a:rPr>
              <a:t>INVERSIÓN EN JUVENTUD</a:t>
            </a:r>
            <a:endParaRPr sz="2000" dirty="0">
              <a:solidFill>
                <a:srgbClr val="FFFFFF"/>
              </a:solidFill>
              <a:latin typeface="Nixie One" panose="020B0604020202020204" charset="0"/>
            </a:endParaRPr>
          </a:p>
        </p:txBody>
      </p:sp>
      <p:sp>
        <p:nvSpPr>
          <p:cNvPr id="436" name="Google Shape;436;p30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21</a:t>
            </a:fld>
            <a:endParaRPr/>
          </a:p>
        </p:txBody>
      </p:sp>
      <p:graphicFrame>
        <p:nvGraphicFramePr>
          <p:cNvPr id="5" name="4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854672451"/>
              </p:ext>
            </p:extLst>
          </p:nvPr>
        </p:nvGraphicFramePr>
        <p:xfrm>
          <a:off x="807309" y="593124"/>
          <a:ext cx="7438768" cy="313604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3" name="Google Shape;443;p31"/>
          <p:cNvSpPr/>
          <p:nvPr/>
        </p:nvSpPr>
        <p:spPr>
          <a:xfrm>
            <a:off x="5712759" y="1007140"/>
            <a:ext cx="1705200" cy="3030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600">
                <a:solidFill>
                  <a:srgbClr val="8E7CC3"/>
                </a:solidFill>
                <a:latin typeface="Inconsolata"/>
                <a:ea typeface="Inconsolata"/>
                <a:cs typeface="Inconsolata"/>
                <a:sym typeface="Inconsolata"/>
              </a:rPr>
              <a:t>Place your screenshot here</a:t>
            </a:r>
            <a:endParaRPr sz="600">
              <a:solidFill>
                <a:srgbClr val="8E7CC3"/>
              </a:solidFill>
              <a:latin typeface="Inconsolata"/>
              <a:ea typeface="Inconsolata"/>
              <a:cs typeface="Inconsolata"/>
              <a:sym typeface="Inconsolata"/>
            </a:endParaRPr>
          </a:p>
        </p:txBody>
      </p:sp>
      <p:sp>
        <p:nvSpPr>
          <p:cNvPr id="444" name="Google Shape;444;p31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22</a:t>
            </a:fld>
            <a:endParaRPr/>
          </a:p>
        </p:txBody>
      </p:sp>
      <p:sp>
        <p:nvSpPr>
          <p:cNvPr id="2" name="Rectángulo 1"/>
          <p:cNvSpPr/>
          <p:nvPr/>
        </p:nvSpPr>
        <p:spPr>
          <a:xfrm>
            <a:off x="2566086" y="291111"/>
            <a:ext cx="4283545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" sz="3600" b="1" dirty="0">
                <a:solidFill>
                  <a:schemeClr val="bg1"/>
                </a:solidFill>
                <a:latin typeface="Nixie One" panose="020B0604020202020204" charset="0"/>
              </a:rPr>
              <a:t>INTERACTUANDO</a:t>
            </a:r>
            <a:endParaRPr lang="es-ES" sz="3600" b="1" dirty="0">
              <a:solidFill>
                <a:schemeClr val="bg1"/>
              </a:solidFill>
              <a:latin typeface="Nixie One" panose="020B0604020202020204" charset="0"/>
            </a:endParaRPr>
          </a:p>
        </p:txBody>
      </p:sp>
      <p:sp>
        <p:nvSpPr>
          <p:cNvPr id="3" name="CuadroTexto 2"/>
          <p:cNvSpPr txBox="1"/>
          <p:nvPr/>
        </p:nvSpPr>
        <p:spPr>
          <a:xfrm>
            <a:off x="1438382" y="1222625"/>
            <a:ext cx="180825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000" b="1" dirty="0">
                <a:solidFill>
                  <a:schemeClr val="bg1"/>
                </a:solidFill>
                <a:latin typeface="Nixie One" panose="020B0604020202020204" charset="0"/>
              </a:rPr>
              <a:t>PREGUNTAS</a:t>
            </a:r>
          </a:p>
        </p:txBody>
      </p:sp>
      <p:sp>
        <p:nvSpPr>
          <p:cNvPr id="8" name="CuadroTexto 7"/>
          <p:cNvSpPr txBox="1"/>
          <p:nvPr/>
        </p:nvSpPr>
        <p:spPr>
          <a:xfrm>
            <a:off x="4846349" y="1222625"/>
            <a:ext cx="200328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000" b="1" dirty="0" smtClean="0">
                <a:solidFill>
                  <a:schemeClr val="bg1"/>
                </a:solidFill>
                <a:latin typeface="Nixie One" panose="020B0604020202020204" charset="0"/>
              </a:rPr>
              <a:t>PROPUESTAS</a:t>
            </a:r>
            <a:endParaRPr lang="es-ES" sz="2000" b="1" dirty="0">
              <a:solidFill>
                <a:schemeClr val="bg1"/>
              </a:solidFill>
              <a:latin typeface="Nixie One" panose="020B060402020202020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3" name="Google Shape;473;p35"/>
          <p:cNvSpPr txBox="1">
            <a:spLocks noGrp="1"/>
          </p:cNvSpPr>
          <p:nvPr>
            <p:ph type="ctrTitle" idx="4294967295"/>
          </p:nvPr>
        </p:nvSpPr>
        <p:spPr>
          <a:xfrm>
            <a:off x="1642300" y="2575421"/>
            <a:ext cx="5859300" cy="599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6000" dirty="0">
                <a:solidFill>
                  <a:srgbClr val="6D9EEB"/>
                </a:solidFill>
              </a:rPr>
              <a:t>Thanks!</a:t>
            </a:r>
            <a:endParaRPr sz="6000" dirty="0">
              <a:solidFill>
                <a:srgbClr val="6D9EEB"/>
              </a:solidFill>
            </a:endParaRPr>
          </a:p>
        </p:txBody>
      </p:sp>
      <p:sp>
        <p:nvSpPr>
          <p:cNvPr id="474" name="Google Shape;474;p35"/>
          <p:cNvSpPr txBox="1">
            <a:spLocks noGrp="1"/>
          </p:cNvSpPr>
          <p:nvPr>
            <p:ph type="subTitle" idx="4294967295"/>
          </p:nvPr>
        </p:nvSpPr>
        <p:spPr>
          <a:xfrm>
            <a:off x="1642300" y="3293329"/>
            <a:ext cx="5859300" cy="1497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indent="0" algn="ctr">
              <a:buNone/>
            </a:pPr>
            <a:r>
              <a:rPr lang="es-ES" sz="1400" b="1" dirty="0" smtClean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 </a:t>
            </a:r>
            <a:r>
              <a:rPr lang="es-ES" dirty="0">
                <a:solidFill>
                  <a:schemeClr val="bg1"/>
                </a:solidFill>
                <a:latin typeface="Nixie One" panose="020B0604020202020204" charset="0"/>
                <a:cs typeface="Amatic SC" panose="020B0604020202020204" charset="-79"/>
              </a:rPr>
              <a:t>SEGUIMOS TRABAJANDO POR LA </a:t>
            </a:r>
            <a:r>
              <a:rPr lang="es-ES" dirty="0" smtClean="0">
                <a:solidFill>
                  <a:schemeClr val="bg1"/>
                </a:solidFill>
                <a:latin typeface="Nixie One" panose="020B0604020202020204" charset="0"/>
                <a:cs typeface="Amatic SC" panose="020B0604020202020204" charset="-79"/>
              </a:rPr>
              <a:t>JUVENTUD </a:t>
            </a:r>
            <a:r>
              <a:rPr lang="es-ES" dirty="0">
                <a:solidFill>
                  <a:schemeClr val="bg1"/>
                </a:solidFill>
                <a:latin typeface="Nixie One" panose="020B0604020202020204" charset="0"/>
                <a:cs typeface="Amatic SC" panose="020B0604020202020204" charset="-79"/>
              </a:rPr>
              <a:t>VEGUNA!!!.</a:t>
            </a:r>
          </a:p>
          <a:p>
            <a:pPr marL="0" lvl="0" indent="0" algn="ctr" rtl="0">
              <a:spcBef>
                <a:spcPts val="600"/>
              </a:spcBef>
              <a:spcAft>
                <a:spcPts val="0"/>
              </a:spcAft>
              <a:buNone/>
            </a:pPr>
            <a:endParaRPr sz="1400" b="1" dirty="0"/>
          </a:p>
        </p:txBody>
      </p:sp>
      <p:sp>
        <p:nvSpPr>
          <p:cNvPr id="475" name="Google Shape;475;p35"/>
          <p:cNvSpPr txBox="1"/>
          <p:nvPr/>
        </p:nvSpPr>
        <p:spPr>
          <a:xfrm>
            <a:off x="3851700" y="1161214"/>
            <a:ext cx="1440600" cy="1296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" sz="9600">
                <a:solidFill>
                  <a:srgbClr val="FF9900"/>
                </a:solidFill>
              </a:rPr>
              <a:t>👍</a:t>
            </a:r>
            <a:endParaRPr sz="9600">
              <a:solidFill>
                <a:srgbClr val="FF9900"/>
              </a:solidFill>
            </a:endParaRPr>
          </a:p>
        </p:txBody>
      </p:sp>
      <p:sp>
        <p:nvSpPr>
          <p:cNvPr id="476" name="Google Shape;476;p35"/>
          <p:cNvSpPr txBox="1">
            <a:spLocks noGrp="1"/>
          </p:cNvSpPr>
          <p:nvPr>
            <p:ph type="sldNum" idx="12"/>
          </p:nvPr>
        </p:nvSpPr>
        <p:spPr>
          <a:xfrm>
            <a:off x="4297650" y="4778750"/>
            <a:ext cx="548700" cy="36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23</a:t>
            </a:fld>
            <a:endParaRPr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Hecate template">
  <a:themeElements>
    <a:clrScheme name="Custom 347">
      <a:dk1>
        <a:srgbClr val="000000"/>
      </a:dk1>
      <a:lt1>
        <a:srgbClr val="FFFFFF"/>
      </a:lt1>
      <a:dk2>
        <a:srgbClr val="666666"/>
      </a:dk2>
      <a:lt2>
        <a:srgbClr val="CCCCCC"/>
      </a:lt2>
      <a:accent1>
        <a:srgbClr val="3A81BA"/>
      </a:accent1>
      <a:accent2>
        <a:srgbClr val="D89F39"/>
      </a:accent2>
      <a:accent3>
        <a:srgbClr val="8BAB42"/>
      </a:accent3>
      <a:accent4>
        <a:srgbClr val="57A7B5"/>
      </a:accent4>
      <a:accent5>
        <a:srgbClr val="8B81D2"/>
      </a:accent5>
      <a:accent6>
        <a:srgbClr val="963334"/>
      </a:accent6>
      <a:hlink>
        <a:srgbClr val="1155CC"/>
      </a:hlink>
      <a:folHlink>
        <a:srgbClr val="6611CC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o" ma:contentTypeID="0x0101005DB586C3A277D04397FFD0B46EC66A03" ma:contentTypeVersion="0" ma:contentTypeDescription="Crear nuevo documento." ma:contentTypeScope="" ma:versionID="d01b507434e30f1846d9a54e1c008c25">
  <xsd:schema xmlns:xsd="http://www.w3.org/2001/XMLSchema" xmlns:xs="http://www.w3.org/2001/XMLSchema" xmlns:p="http://schemas.microsoft.com/office/2006/metadata/properties" targetNamespace="http://schemas.microsoft.com/office/2006/metadata/properties" ma:root="true" ma:fieldsID="3f6edc329ff236629c56e3b879b320d0">
    <xsd:element name="properties">
      <xsd:complexType>
        <xsd:sequence>
          <xsd:element name="documentManagement">
            <xsd:complexType>
              <xsd:all/>
            </xsd:complexType>
          </xsd:element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Tipo de contenido"/>
        <xsd:element ref="dc:title" minOccurs="0" maxOccurs="1" ma:index="4" ma:displayName="Título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45990F9F-6E52-409D-A6E3-2ED1AD3C74B2}"/>
</file>

<file path=customXml/itemProps2.xml><?xml version="1.0" encoding="utf-8"?>
<ds:datastoreItem xmlns:ds="http://schemas.openxmlformats.org/officeDocument/2006/customXml" ds:itemID="{984C73D5-0685-4D57-BD1A-CFE487F671DB}"/>
</file>

<file path=customXml/itemProps3.xml><?xml version="1.0" encoding="utf-8"?>
<ds:datastoreItem xmlns:ds="http://schemas.openxmlformats.org/officeDocument/2006/customXml" ds:itemID="{C8E5EE5A-A4DA-4FA3-90E9-4FBCBDF2965E}"/>
</file>

<file path=docProps/app.xml><?xml version="1.0" encoding="utf-8"?>
<Properties xmlns="http://schemas.openxmlformats.org/officeDocument/2006/extended-properties" xmlns:vt="http://schemas.openxmlformats.org/officeDocument/2006/docPropsVTypes">
  <TotalTime>162</TotalTime>
  <Words>443</Words>
  <Application>Microsoft Office PowerPoint</Application>
  <PresentationFormat>Presentación en pantalla (16:9)</PresentationFormat>
  <Paragraphs>108</Paragraphs>
  <Slides>23</Slides>
  <Notes>17</Notes>
  <HiddenSlides>0</HiddenSlides>
  <MMClips>0</MMClips>
  <ScaleCrop>false</ScaleCrop>
  <HeadingPairs>
    <vt:vector size="6" baseType="variant">
      <vt:variant>
        <vt:lpstr>Fuentes usadas</vt:lpstr>
      </vt:variant>
      <vt:variant>
        <vt:i4>7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23</vt:i4>
      </vt:variant>
    </vt:vector>
  </HeadingPairs>
  <TitlesOfParts>
    <vt:vector size="31" baseType="lpstr">
      <vt:lpstr>Arial</vt:lpstr>
      <vt:lpstr>Amatic SC</vt:lpstr>
      <vt:lpstr>Inconsolata</vt:lpstr>
      <vt:lpstr>Nixie One</vt:lpstr>
      <vt:lpstr>Cambria</vt:lpstr>
      <vt:lpstr>Baskerville Old Face</vt:lpstr>
      <vt:lpstr>Aharoni</vt:lpstr>
      <vt:lpstr>Hecate template</vt:lpstr>
      <vt:lpstr>RENDICIÓN DE CUENTAS EN ATENCIÓN A LA POBLACIÓN JOVEN, DESDE EL PLAN DE DESARROLLO 2016-2019</vt:lpstr>
      <vt:lpstr>DESDE: 6 EJES PLAN DE DESARROLLO MUNICIPAL</vt:lpstr>
      <vt:lpstr>Presentación de PowerPoint</vt:lpstr>
      <vt:lpstr>EJE 1: Desarrollo Social para el Progreso Programa: Unidos por potencializar el desarrollo en la juventud de La Vega</vt:lpstr>
      <vt:lpstr>Presentación de PowerPoint</vt:lpstr>
      <vt:lpstr>Presentación de PowerPoint</vt:lpstr>
      <vt:lpstr>EJE 1: Desarrollo Social para el Progreso Programa: Unidos por la Salud de La Vega </vt:lpstr>
      <vt:lpstr>REGISTRO FOTOGRÁFICO</vt:lpstr>
      <vt:lpstr>EJE 1: Desarrollo Social para el Progreso Programa: Unidos por la Cultura de La Vega</vt:lpstr>
      <vt:lpstr>Presentación de PowerPoint</vt:lpstr>
      <vt:lpstr>Presentación de PowerPoint</vt:lpstr>
      <vt:lpstr>Presentación de PowerPoint</vt:lpstr>
      <vt:lpstr>Presentación de PowerPoint</vt:lpstr>
      <vt:lpstr>EJE 1: Desarrollo Social para el Progreso Programa: Unidos por el Deporte y la Recreación en La Vega</vt:lpstr>
      <vt:lpstr>REGISTRO FOTOGRÁFICO</vt:lpstr>
      <vt:lpstr>REGISTRO FOTOGRÁFICO</vt:lpstr>
      <vt:lpstr>ATENCIÓN A LA POBLACIÓN CON DISCAPACIDAD JOVEN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Thanks!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This is your presentation title</dc:title>
  <dc:creator>Javier01</dc:creator>
  <cp:lastModifiedBy>SBDS</cp:lastModifiedBy>
  <cp:revision>32</cp:revision>
  <dcterms:modified xsi:type="dcterms:W3CDTF">2019-04-11T14:29:36Z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0x0101005DB586C3A277D04397FFD0B46EC66A03</vt:lpwstr>
  </property>
</Properties>
</file>